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50"/>
    <p:sldId id="257" r:id="rId51"/>
    <p:sldId id="258" r:id="rId52"/>
    <p:sldId id="259" r:id="rId53"/>
    <p:sldId id="260" r:id="rId54"/>
    <p:sldId id="261" r:id="rId55"/>
    <p:sldId id="262" r:id="rId56"/>
    <p:sldId id="263" r:id="rId57"/>
    <p:sldId id="264" r:id="rId58"/>
    <p:sldId id="265" r:id="rId59"/>
    <p:sldId id="266" r:id="rId60"/>
    <p:sldId id="267" r:id="rId61"/>
    <p:sldId id="268" r:id="rId62"/>
    <p:sldId id="269" r:id="rId63"/>
    <p:sldId id="270" r:id="rId64"/>
    <p:sldId id="271" r:id="rId65"/>
    <p:sldId id="272" r:id="rId66"/>
    <p:sldId id="273" r:id="rId67"/>
    <p:sldId id="274" r:id="rId68"/>
    <p:sldId id="275" r:id="rId69"/>
    <p:sldId id="276" r:id="rId70"/>
    <p:sldId id="277" r:id="rId71"/>
    <p:sldId id="278" r:id="rId72"/>
    <p:sldId id="279" r:id="rId73"/>
    <p:sldId id="280" r:id="rId74"/>
    <p:sldId id="281" r:id="rId75"/>
    <p:sldId id="282" r:id="rId76"/>
  </p:sldIdLst>
  <p:sldSz cx="18288000" cy="10287000"/>
  <p:notesSz cx="6858000" cy="9144000"/>
  <p:embeddedFontLst>
    <p:embeddedFont>
      <p:font typeface="Montserrat Classic" charset="1" panose="00000500000000000000"/>
      <p:regular r:id="rId6"/>
    </p:embeddedFont>
    <p:embeddedFont>
      <p:font typeface="Montserrat Classic Bold" charset="1" panose="00000800000000000000"/>
      <p:regular r:id="rId7"/>
    </p:embeddedFont>
    <p:embeddedFont>
      <p:font typeface="Oswald" charset="1" panose="00000500000000000000"/>
      <p:regular r:id="rId8"/>
    </p:embeddedFont>
    <p:embeddedFont>
      <p:font typeface="Oswald Bold" charset="1" panose="00000800000000000000"/>
      <p:regular r:id="rId9"/>
    </p:embeddedFont>
    <p:embeddedFont>
      <p:font typeface="Arimo" charset="1" panose="020B0604020202020204"/>
      <p:regular r:id="rId10"/>
    </p:embeddedFont>
    <p:embeddedFont>
      <p:font typeface="Arimo Bold" charset="1" panose="020B0704020202020204"/>
      <p:regular r:id="rId11"/>
    </p:embeddedFont>
    <p:embeddedFont>
      <p:font typeface="Arimo Italics" charset="1" panose="020B0604020202090204"/>
      <p:regular r:id="rId12"/>
    </p:embeddedFont>
    <p:embeddedFont>
      <p:font typeface="Arimo Bold Italics" charset="1" panose="020B0704020202090204"/>
      <p:regular r:id="rId13"/>
    </p:embeddedFont>
    <p:embeddedFont>
      <p:font typeface="Archivo Black" charset="1" panose="020B0A03020202020B04"/>
      <p:regular r:id="rId14"/>
    </p:embeddedFont>
    <p:embeddedFont>
      <p:font typeface="Montserrat Light" charset="1" panose="00000400000000000000"/>
      <p:regular r:id="rId15"/>
    </p:embeddedFont>
    <p:embeddedFont>
      <p:font typeface="Montserrat Light Bold" charset="1" panose="00000800000000000000"/>
      <p:regular r:id="rId16"/>
    </p:embeddedFont>
    <p:embeddedFont>
      <p:font typeface="Montserrat Light Italics" charset="1" panose="00000400000000000000"/>
      <p:regular r:id="rId17"/>
    </p:embeddedFont>
    <p:embeddedFont>
      <p:font typeface="Montserrat Light Bold Italics" charset="1" panose="00000800000000000000"/>
      <p:regular r:id="rId18"/>
    </p:embeddedFont>
    <p:embeddedFont>
      <p:font typeface="Clear Sans Regular" charset="1" panose="020B0503030202020304"/>
      <p:regular r:id="rId19"/>
    </p:embeddedFont>
    <p:embeddedFont>
      <p:font typeface="Clear Sans Regular Bold" charset="1" panose="020B0603030202020304"/>
      <p:regular r:id="rId20"/>
    </p:embeddedFont>
    <p:embeddedFont>
      <p:font typeface="Clear Sans Regular Italics" charset="1" panose="020B0503030202090304"/>
      <p:regular r:id="rId21"/>
    </p:embeddedFont>
    <p:embeddedFont>
      <p:font typeface="Clear Sans Regular Bold Italics" charset="1" panose="020B0603030202090304"/>
      <p:regular r:id="rId22"/>
    </p:embeddedFont>
    <p:embeddedFont>
      <p:font typeface="DM Sans" charset="1" panose="00000000000000000000"/>
      <p:regular r:id="rId23"/>
    </p:embeddedFont>
    <p:embeddedFont>
      <p:font typeface="DM Sans Bold" charset="1" panose="00000000000000000000"/>
      <p:regular r:id="rId24"/>
    </p:embeddedFont>
    <p:embeddedFont>
      <p:font typeface="DM Sans Italics" charset="1" panose="00000000000000000000"/>
      <p:regular r:id="rId25"/>
    </p:embeddedFont>
    <p:embeddedFont>
      <p:font typeface="DM Sans Bold Italics" charset="1" panose="00000000000000000000"/>
      <p:regular r:id="rId26"/>
    </p:embeddedFont>
    <p:embeddedFont>
      <p:font typeface="Open Sans" charset="1" panose="020B0606030504020204"/>
      <p:regular r:id="rId27"/>
    </p:embeddedFont>
    <p:embeddedFont>
      <p:font typeface="Open Sans Bold" charset="1" panose="020B0806030504020204"/>
      <p:regular r:id="rId28"/>
    </p:embeddedFont>
    <p:embeddedFont>
      <p:font typeface="Open Sans Italics" charset="1" panose="020B0606030504020204"/>
      <p:regular r:id="rId29"/>
    </p:embeddedFont>
    <p:embeddedFont>
      <p:font typeface="Open Sans Bold Italics" charset="1" panose="020B0806030504020204"/>
      <p:regular r:id="rId30"/>
    </p:embeddedFont>
    <p:embeddedFont>
      <p:font typeface="Montserrat Semi-Bold" charset="1" panose="00000700000000000000"/>
      <p:regular r:id="rId31"/>
    </p:embeddedFont>
    <p:embeddedFont>
      <p:font typeface="Montserrat Semi-Bold Bold" charset="1" panose="00000800000000000000"/>
      <p:regular r:id="rId32"/>
    </p:embeddedFont>
    <p:embeddedFont>
      <p:font typeface="Montserrat Semi-Bold Italics" charset="1" panose="00000700000000000000"/>
      <p:regular r:id="rId33"/>
    </p:embeddedFont>
    <p:embeddedFont>
      <p:font typeface="Montserrat Semi-Bold Bold Italics" charset="1" panose="00000800000000000000"/>
      <p:regular r:id="rId34"/>
    </p:embeddedFont>
    <p:embeddedFont>
      <p:font typeface="Inter" charset="1" panose="020B0502030000000004"/>
      <p:regular r:id="rId35"/>
    </p:embeddedFont>
    <p:embeddedFont>
      <p:font typeface="Inter Bold" charset="1" panose="020B0802030000000004"/>
      <p:regular r:id="rId36"/>
    </p:embeddedFont>
    <p:embeddedFont>
      <p:font typeface="Inter Italics" charset="1" panose="020B0502030000000004"/>
      <p:regular r:id="rId37"/>
    </p:embeddedFont>
    <p:embeddedFont>
      <p:font typeface="Inter Bold Italics" charset="1" panose="020B0802030000000004"/>
      <p:regular r:id="rId38"/>
    </p:embeddedFont>
    <p:embeddedFont>
      <p:font typeface="Open Sauce" charset="1" panose="00000500000000000000"/>
      <p:regular r:id="rId39"/>
    </p:embeddedFont>
    <p:embeddedFont>
      <p:font typeface="Open Sauce Bold" charset="1" panose="00000800000000000000"/>
      <p:regular r:id="rId40"/>
    </p:embeddedFont>
    <p:embeddedFont>
      <p:font typeface="Open Sauce Italics" charset="1" panose="00000500000000000000"/>
      <p:regular r:id="rId41"/>
    </p:embeddedFont>
    <p:embeddedFont>
      <p:font typeface="Open Sauce Bold Italics" charset="1" panose="00000800000000000000"/>
      <p:regular r:id="rId42"/>
    </p:embeddedFont>
    <p:embeddedFont>
      <p:font typeface="The Youngest Script" charset="1" panose="00000500000000000000"/>
      <p:regular r:id="rId43"/>
    </p:embeddedFont>
    <p:embeddedFont>
      <p:font typeface="Canva Sans" charset="1" panose="020B0503030501040103"/>
      <p:regular r:id="rId44"/>
    </p:embeddedFont>
    <p:embeddedFont>
      <p:font typeface="Canva Sans Bold" charset="1" panose="020B0803030501040103"/>
      <p:regular r:id="rId45"/>
    </p:embeddedFont>
    <p:embeddedFont>
      <p:font typeface="Canva Sans Italics" charset="1" panose="020B0503030501040103"/>
      <p:regular r:id="rId46"/>
    </p:embeddedFont>
    <p:embeddedFont>
      <p:font typeface="Canva Sans Bold Italics" charset="1" panose="020B0803030501040103"/>
      <p:regular r:id="rId47"/>
    </p:embeddedFont>
    <p:embeddedFont>
      <p:font typeface="Now" charset="1" panose="00000500000000000000"/>
      <p:regular r:id="rId48"/>
    </p:embeddedFont>
    <p:embeddedFont>
      <p:font typeface="Now Bold" charset="1" panose="0000060000000000000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slides/slide1.xml" Type="http://schemas.openxmlformats.org/officeDocument/2006/relationships/slide"/><Relationship Id="rId51" Target="slides/slide2.xml" Type="http://schemas.openxmlformats.org/officeDocument/2006/relationships/slide"/><Relationship Id="rId52" Target="slides/slide3.xml" Type="http://schemas.openxmlformats.org/officeDocument/2006/relationships/slide"/><Relationship Id="rId53" Target="slides/slide4.xml" Type="http://schemas.openxmlformats.org/officeDocument/2006/relationships/slide"/><Relationship Id="rId54" Target="slides/slide5.xml" Type="http://schemas.openxmlformats.org/officeDocument/2006/relationships/slide"/><Relationship Id="rId55" Target="slides/slide6.xml" Type="http://schemas.openxmlformats.org/officeDocument/2006/relationships/slide"/><Relationship Id="rId56" Target="slides/slide7.xml" Type="http://schemas.openxmlformats.org/officeDocument/2006/relationships/slide"/><Relationship Id="rId57" Target="slides/slide8.xml" Type="http://schemas.openxmlformats.org/officeDocument/2006/relationships/slide"/><Relationship Id="rId58" Target="slides/slide9.xml" Type="http://schemas.openxmlformats.org/officeDocument/2006/relationships/slide"/><Relationship Id="rId59" Target="slides/slide10.xml" Type="http://schemas.openxmlformats.org/officeDocument/2006/relationships/slide"/><Relationship Id="rId6" Target="fonts/font6.fntdata" Type="http://schemas.openxmlformats.org/officeDocument/2006/relationships/font"/><Relationship Id="rId60" Target="slides/slide11.xml" Type="http://schemas.openxmlformats.org/officeDocument/2006/relationships/slide"/><Relationship Id="rId61" Target="slides/slide12.xml" Type="http://schemas.openxmlformats.org/officeDocument/2006/relationships/slide"/><Relationship Id="rId62" Target="slides/slide13.xml" Type="http://schemas.openxmlformats.org/officeDocument/2006/relationships/slide"/><Relationship Id="rId63" Target="slides/slide14.xml" Type="http://schemas.openxmlformats.org/officeDocument/2006/relationships/slide"/><Relationship Id="rId64" Target="slides/slide15.xml" Type="http://schemas.openxmlformats.org/officeDocument/2006/relationships/slide"/><Relationship Id="rId65" Target="slides/slide16.xml" Type="http://schemas.openxmlformats.org/officeDocument/2006/relationships/slide"/><Relationship Id="rId66" Target="slides/slide17.xml" Type="http://schemas.openxmlformats.org/officeDocument/2006/relationships/slide"/><Relationship Id="rId67" Target="slides/slide18.xml" Type="http://schemas.openxmlformats.org/officeDocument/2006/relationships/slide"/><Relationship Id="rId68" Target="slides/slide19.xml" Type="http://schemas.openxmlformats.org/officeDocument/2006/relationships/slide"/><Relationship Id="rId69" Target="slides/slide20.xml" Type="http://schemas.openxmlformats.org/officeDocument/2006/relationships/slide"/><Relationship Id="rId7" Target="fonts/font7.fntdata" Type="http://schemas.openxmlformats.org/officeDocument/2006/relationships/font"/><Relationship Id="rId70" Target="slides/slide21.xml" Type="http://schemas.openxmlformats.org/officeDocument/2006/relationships/slide"/><Relationship Id="rId71" Target="slides/slide22.xml" Type="http://schemas.openxmlformats.org/officeDocument/2006/relationships/slide"/><Relationship Id="rId72" Target="slides/slide23.xml" Type="http://schemas.openxmlformats.org/officeDocument/2006/relationships/slide"/><Relationship Id="rId73" Target="slides/slide24.xml" Type="http://schemas.openxmlformats.org/officeDocument/2006/relationships/slide"/><Relationship Id="rId74" Target="slides/slide25.xml" Type="http://schemas.openxmlformats.org/officeDocument/2006/relationships/slide"/><Relationship Id="rId75" Target="slides/slide26.xml" Type="http://schemas.openxmlformats.org/officeDocument/2006/relationships/slide"/><Relationship Id="rId76" Target="slides/slide27.xml" Type="http://schemas.openxmlformats.org/officeDocument/2006/relationships/slide"/><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18.png" Type="http://schemas.openxmlformats.org/officeDocument/2006/relationships/image"/><Relationship Id="rId4" Target="../media/image19.svg" Type="http://schemas.openxmlformats.org/officeDocument/2006/relationships/image"/><Relationship Id="rId5" Target="../media/image38.pn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39.pn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2" Target="../media/image1.png" Type="http://schemas.openxmlformats.org/officeDocument/2006/relationships/image"/><Relationship Id="rId3" Target="../media/image42.png" Type="http://schemas.openxmlformats.org/officeDocument/2006/relationships/image"/><Relationship Id="rId4" Target="../media/image43.svg" Type="http://schemas.openxmlformats.org/officeDocument/2006/relationships/image"/><Relationship Id="rId5" Target="../media/image8.pn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png" Type="http://schemas.openxmlformats.org/officeDocument/2006/relationships/image"/><Relationship Id="rId9" Target="../media/image5.sv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7.jpeg" Type="http://schemas.openxmlformats.org/officeDocument/2006/relationships/image"/><Relationship Id="rId3" Target="../media/image40.png" Type="http://schemas.openxmlformats.org/officeDocument/2006/relationships/image"/><Relationship Id="rId4" Target="../media/image41.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48.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54.svg" Type="http://schemas.openxmlformats.org/officeDocument/2006/relationships/image"/><Relationship Id="rId11" Target="../media/image4.png" Type="http://schemas.openxmlformats.org/officeDocument/2006/relationships/image"/><Relationship Id="rId12" Target="../media/image5.svg" Type="http://schemas.openxmlformats.org/officeDocument/2006/relationships/image"/><Relationship Id="rId13" Target="../media/image55.png" Type="http://schemas.openxmlformats.org/officeDocument/2006/relationships/image"/><Relationship Id="rId14" Target="../media/image56.svg" Type="http://schemas.openxmlformats.org/officeDocument/2006/relationships/image"/><Relationship Id="rId2" Target="../media/image17.jpeg" Type="http://schemas.openxmlformats.org/officeDocument/2006/relationships/image"/><Relationship Id="rId3" Target="../media/image18.png" Type="http://schemas.openxmlformats.org/officeDocument/2006/relationships/image"/><Relationship Id="rId4" Target="../media/image19.svg" Type="http://schemas.openxmlformats.org/officeDocument/2006/relationships/image"/><Relationship Id="rId5" Target="../media/image49.png" Type="http://schemas.openxmlformats.org/officeDocument/2006/relationships/image"/><Relationship Id="rId6" Target="../media/image50.svg" Type="http://schemas.openxmlformats.org/officeDocument/2006/relationships/image"/><Relationship Id="rId7" Target="../media/image51.png" Type="http://schemas.openxmlformats.org/officeDocument/2006/relationships/image"/><Relationship Id="rId8" Target="../media/image52.svg" Type="http://schemas.openxmlformats.org/officeDocument/2006/relationships/image"/><Relationship Id="rId9" Target="../media/image53.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18.png" Type="http://schemas.openxmlformats.org/officeDocument/2006/relationships/image"/><Relationship Id="rId4" Target="../media/image19.svg" Type="http://schemas.openxmlformats.org/officeDocument/2006/relationships/image"/><Relationship Id="rId5" Target="../media/image57.pn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58.png" Type="http://schemas.openxmlformats.org/officeDocument/2006/relationships/image"/><Relationship Id="rId9" Target="../media/image59.sv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18.png" Type="http://schemas.openxmlformats.org/officeDocument/2006/relationships/image"/><Relationship Id="rId4" Target="../media/image19.svg" Type="http://schemas.openxmlformats.org/officeDocument/2006/relationships/image"/><Relationship Id="rId5" Target="../media/image60.pn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1.png" Type="http://schemas.openxmlformats.org/officeDocument/2006/relationships/image"/><Relationship Id="rId3" Target="../media/image62.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69.svg" Type="http://schemas.openxmlformats.org/officeDocument/2006/relationships/image"/><Relationship Id="rId11" Target="../media/image70.png" Type="http://schemas.openxmlformats.org/officeDocument/2006/relationships/image"/><Relationship Id="rId12" Target="../media/image71.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63.png" Type="http://schemas.openxmlformats.org/officeDocument/2006/relationships/image"/><Relationship Id="rId5" Target="../media/image64.png" Type="http://schemas.openxmlformats.org/officeDocument/2006/relationships/image"/><Relationship Id="rId6" Target="../media/image65.svg" Type="http://schemas.openxmlformats.org/officeDocument/2006/relationships/image"/><Relationship Id="rId7" Target="../media/image66.png" Type="http://schemas.openxmlformats.org/officeDocument/2006/relationships/image"/><Relationship Id="rId8" Target="../media/image67.svg" Type="http://schemas.openxmlformats.org/officeDocument/2006/relationships/image"/><Relationship Id="rId9" Target="../media/image68.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2.jpeg" Type="http://schemas.openxmlformats.org/officeDocument/2006/relationships/image"/><Relationship Id="rId3" Target="../media/image73.png" Type="http://schemas.openxmlformats.org/officeDocument/2006/relationships/image"/><Relationship Id="rId4" Target="../media/image74.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2" Target="../media/image1.png" Type="http://schemas.openxmlformats.org/officeDocument/2006/relationships/image"/><Relationship Id="rId3" Target="../media/image8.pn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2.png" Type="http://schemas.openxmlformats.org/officeDocument/2006/relationships/image"/><Relationship Id="rId7" Target="../media/image3.svg" Type="http://schemas.openxmlformats.org/officeDocument/2006/relationships/image"/><Relationship Id="rId8" Target="../media/image11.png" Type="http://schemas.openxmlformats.org/officeDocument/2006/relationships/image"/><Relationship Id="rId9" Target="../media/image12.sv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9.png" Type="http://schemas.openxmlformats.org/officeDocument/2006/relationships/image"/><Relationship Id="rId11" Target="../media/image80.svg" Type="http://schemas.openxmlformats.org/officeDocument/2006/relationships/image"/><Relationship Id="rId12" Target="../media/image81.png" Type="http://schemas.openxmlformats.org/officeDocument/2006/relationships/image"/><Relationship Id="rId13" Target="../media/image82.svg" Type="http://schemas.openxmlformats.org/officeDocument/2006/relationships/image"/><Relationship Id="rId14" Target="../media/image4.png" Type="http://schemas.openxmlformats.org/officeDocument/2006/relationships/image"/><Relationship Id="rId15" Target="../media/image5.svg" Type="http://schemas.openxmlformats.org/officeDocument/2006/relationships/image"/><Relationship Id="rId2" Target="../media/image1.png" Type="http://schemas.openxmlformats.org/officeDocument/2006/relationships/image"/><Relationship Id="rId3" Target="../media/image42.png" Type="http://schemas.openxmlformats.org/officeDocument/2006/relationships/image"/><Relationship Id="rId4" Target="../media/image43.svg" Type="http://schemas.openxmlformats.org/officeDocument/2006/relationships/image"/><Relationship Id="rId5" Target="../media/image8.png" Type="http://schemas.openxmlformats.org/officeDocument/2006/relationships/image"/><Relationship Id="rId6" Target="../media/image75.png" Type="http://schemas.openxmlformats.org/officeDocument/2006/relationships/image"/><Relationship Id="rId7" Target="../media/image76.svg" Type="http://schemas.openxmlformats.org/officeDocument/2006/relationships/image"/><Relationship Id="rId8" Target="../media/image77.png" Type="http://schemas.openxmlformats.org/officeDocument/2006/relationships/image"/><Relationship Id="rId9" Target="../media/image78.sv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8.svg" Type="http://schemas.openxmlformats.org/officeDocument/2006/relationships/image"/><Relationship Id="rId11" Target="../media/image4.png" Type="http://schemas.openxmlformats.org/officeDocument/2006/relationships/image"/><Relationship Id="rId12" Target="../media/image5.svg" Type="http://schemas.openxmlformats.org/officeDocument/2006/relationships/image"/><Relationship Id="rId13" Target="../media/image89.png" Type="http://schemas.openxmlformats.org/officeDocument/2006/relationships/image"/><Relationship Id="rId14" Target="../media/image90.svg" Type="http://schemas.openxmlformats.org/officeDocument/2006/relationships/image"/><Relationship Id="rId2" Target="../media/image17.jpeg" Type="http://schemas.openxmlformats.org/officeDocument/2006/relationships/image"/><Relationship Id="rId3" Target="../media/image18.png" Type="http://schemas.openxmlformats.org/officeDocument/2006/relationships/image"/><Relationship Id="rId4" Target="../media/image19.svg" Type="http://schemas.openxmlformats.org/officeDocument/2006/relationships/image"/><Relationship Id="rId5" Target="../media/image83.png" Type="http://schemas.openxmlformats.org/officeDocument/2006/relationships/image"/><Relationship Id="rId6" Target="../media/image84.svg" Type="http://schemas.openxmlformats.org/officeDocument/2006/relationships/image"/><Relationship Id="rId7" Target="../media/image85.png" Type="http://schemas.openxmlformats.org/officeDocument/2006/relationships/image"/><Relationship Id="rId8" Target="../media/image86.svg" Type="http://schemas.openxmlformats.org/officeDocument/2006/relationships/image"/><Relationship Id="rId9" Target="../media/image87.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18.png" Type="http://schemas.openxmlformats.org/officeDocument/2006/relationships/image"/><Relationship Id="rId4" Target="../media/image19.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9.svg" Type="http://schemas.openxmlformats.org/officeDocument/2006/relationships/image"/><Relationship Id="rId11" Target="../media/image100.png" Type="http://schemas.openxmlformats.org/officeDocument/2006/relationships/image"/><Relationship Id="rId12" Target="../media/image101.svg" Type="http://schemas.openxmlformats.org/officeDocument/2006/relationships/image"/><Relationship Id="rId13" Target="../media/image102.png" Type="http://schemas.openxmlformats.org/officeDocument/2006/relationships/image"/><Relationship Id="rId14" Target="../media/image103.svg" Type="http://schemas.openxmlformats.org/officeDocument/2006/relationships/image"/><Relationship Id="rId15" Target="../media/image104.png" Type="http://schemas.openxmlformats.org/officeDocument/2006/relationships/image"/><Relationship Id="rId16" Target="../media/image105.svg" Type="http://schemas.openxmlformats.org/officeDocument/2006/relationships/image"/><Relationship Id="rId17" Target="../media/image70.png" Type="http://schemas.openxmlformats.org/officeDocument/2006/relationships/image"/><Relationship Id="rId18" Target="../media/image71.svg" Type="http://schemas.openxmlformats.org/officeDocument/2006/relationships/image"/><Relationship Id="rId2" Target="../media/image91.jpeg" Type="http://schemas.openxmlformats.org/officeDocument/2006/relationships/image"/><Relationship Id="rId3" Target="../media/image92.png" Type="http://schemas.openxmlformats.org/officeDocument/2006/relationships/image"/><Relationship Id="rId4" Target="../media/image93.svg" Type="http://schemas.openxmlformats.org/officeDocument/2006/relationships/image"/><Relationship Id="rId5" Target="../media/image94.png" Type="http://schemas.openxmlformats.org/officeDocument/2006/relationships/image"/><Relationship Id="rId6" Target="../media/image95.svg" Type="http://schemas.openxmlformats.org/officeDocument/2006/relationships/image"/><Relationship Id="rId7" Target="../media/image96.png" Type="http://schemas.openxmlformats.org/officeDocument/2006/relationships/image"/><Relationship Id="rId8" Target="../media/image97.svg" Type="http://schemas.openxmlformats.org/officeDocument/2006/relationships/image"/><Relationship Id="rId9" Target="../media/image98.pn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6.jpeg" Type="http://schemas.openxmlformats.org/officeDocument/2006/relationships/image"/><Relationship Id="rId3" Target="../media/image18.png" Type="http://schemas.openxmlformats.org/officeDocument/2006/relationships/image"/><Relationship Id="rId4" Target="../media/image19.svg" Type="http://schemas.openxmlformats.org/officeDocument/2006/relationships/image"/><Relationship Id="rId5" Target="../media/image107.pn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6.png" Type="http://schemas.openxmlformats.org/officeDocument/2006/relationships/image"/><Relationship Id="rId11" Target="../media/image117.svg" Type="http://schemas.openxmlformats.org/officeDocument/2006/relationships/image"/><Relationship Id="rId12" Target="../media/image118.png" Type="http://schemas.openxmlformats.org/officeDocument/2006/relationships/image"/><Relationship Id="rId13" Target="../media/image119.svg" Type="http://schemas.openxmlformats.org/officeDocument/2006/relationships/image"/><Relationship Id="rId14" Target="../media/image4.png" Type="http://schemas.openxmlformats.org/officeDocument/2006/relationships/image"/><Relationship Id="rId15" Target="../media/image5.svg" Type="http://schemas.openxmlformats.org/officeDocument/2006/relationships/image"/><Relationship Id="rId16" Target="../media/image13.png" Type="http://schemas.openxmlformats.org/officeDocument/2006/relationships/image"/><Relationship Id="rId17" Target="../media/image14.svg" Type="http://schemas.openxmlformats.org/officeDocument/2006/relationships/image"/><Relationship Id="rId2" Target="../media/image108.png" Type="http://schemas.openxmlformats.org/officeDocument/2006/relationships/image"/><Relationship Id="rId3" Target="../media/image109.png" Type="http://schemas.openxmlformats.org/officeDocument/2006/relationships/image"/><Relationship Id="rId4" Target="../media/image110.png" Type="http://schemas.openxmlformats.org/officeDocument/2006/relationships/image"/><Relationship Id="rId5" Target="../media/image111.png" Type="http://schemas.openxmlformats.org/officeDocument/2006/relationships/image"/><Relationship Id="rId6" Target="../media/image112.png" Type="http://schemas.openxmlformats.org/officeDocument/2006/relationships/image"/><Relationship Id="rId7" Target="../media/image113.svg" Type="http://schemas.openxmlformats.org/officeDocument/2006/relationships/image"/><Relationship Id="rId8" Target="../media/image114.png" Type="http://schemas.openxmlformats.org/officeDocument/2006/relationships/image"/><Relationship Id="rId9" Target="../media/image115.sv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34.png" Type="http://schemas.openxmlformats.org/officeDocument/2006/relationships/image"/><Relationship Id="rId6" Target="../media/image35.sv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0.jpeg" Type="http://schemas.openxmlformats.org/officeDocument/2006/relationships/image"/><Relationship Id="rId3" Target="../media/image121.png" Type="http://schemas.openxmlformats.org/officeDocument/2006/relationships/image"/><Relationship Id="rId4" Target="../media/image122.sv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5.png" Type="http://schemas.openxmlformats.org/officeDocument/2006/relationships/image"/><Relationship Id="rId5" Target="../media/image16.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18.png" Type="http://schemas.openxmlformats.org/officeDocument/2006/relationships/image"/><Relationship Id="rId4" Target="../media/image19.svg" Type="http://schemas.openxmlformats.org/officeDocument/2006/relationships/image"/><Relationship Id="rId5" Target="../media/image20.jpe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8.svg" Type="http://schemas.openxmlformats.org/officeDocument/2006/relationships/image"/><Relationship Id="rId11" Target="../media/image29.png" Type="http://schemas.openxmlformats.org/officeDocument/2006/relationships/image"/><Relationship Id="rId12" Target="../media/image30.svg" Type="http://schemas.openxmlformats.org/officeDocument/2006/relationships/image"/><Relationship Id="rId13" Target="../media/image2.png" Type="http://schemas.openxmlformats.org/officeDocument/2006/relationships/image"/><Relationship Id="rId14" Target="../media/image3.svg" Type="http://schemas.openxmlformats.org/officeDocument/2006/relationships/image"/><Relationship Id="rId2" Target="../media/image1.pn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edia/image23.png" Type="http://schemas.openxmlformats.org/officeDocument/2006/relationships/image"/><Relationship Id="rId6" Target="../media/image24.svg" Type="http://schemas.openxmlformats.org/officeDocument/2006/relationships/image"/><Relationship Id="rId7" Target="../media/image25.png" Type="http://schemas.openxmlformats.org/officeDocument/2006/relationships/image"/><Relationship Id="rId8" Target="../media/image26.svg" Type="http://schemas.openxmlformats.org/officeDocument/2006/relationships/image"/><Relationship Id="rId9" Target="../media/image27.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18.png" Type="http://schemas.openxmlformats.org/officeDocument/2006/relationships/image"/><Relationship Id="rId4" Target="../media/image19.svg" Type="http://schemas.openxmlformats.org/officeDocument/2006/relationships/image"/><Relationship Id="rId5" Target="../media/image37.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1875" r="0" b="21875"/>
          <a:stretch>
            <a:fillRect/>
          </a:stretch>
        </p:blipFill>
        <p:spPr>
          <a:xfrm flipH="true" flipV="true">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7659121">
            <a:off x="15091031" y="5585714"/>
            <a:ext cx="7629294" cy="7828566"/>
          </a:xfrm>
          <a:prstGeom prst="rect">
            <a:avLst/>
          </a:prstGeom>
        </p:spPr>
      </p:pic>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3979289" y="-4629150"/>
            <a:ext cx="9022634" cy="9258300"/>
          </a:xfrm>
          <a:prstGeom prst="rect">
            <a:avLst/>
          </a:prstGeom>
        </p:spPr>
      </p:pic>
      <p:grpSp>
        <p:nvGrpSpPr>
          <p:cNvPr name="Group 5" id="5"/>
          <p:cNvGrpSpPr/>
          <p:nvPr/>
        </p:nvGrpSpPr>
        <p:grpSpPr>
          <a:xfrm rot="0">
            <a:off x="4236347" y="3202251"/>
            <a:ext cx="9815307" cy="4208864"/>
            <a:chOff x="0" y="0"/>
            <a:chExt cx="1895495" cy="812800"/>
          </a:xfrm>
        </p:grpSpPr>
        <p:sp>
          <p:nvSpPr>
            <p:cNvPr name="Freeform 6" id="6"/>
            <p:cNvSpPr/>
            <p:nvPr/>
          </p:nvSpPr>
          <p:spPr>
            <a:xfrm flipH="false" flipV="false">
              <a:off x="0" y="0"/>
              <a:ext cx="1895495" cy="812800"/>
            </a:xfrm>
            <a:custGeom>
              <a:avLst/>
              <a:gdLst/>
              <a:ahLst/>
              <a:cxnLst/>
              <a:rect r="r" b="b" t="t" l="l"/>
              <a:pathLst>
                <a:path h="812800" w="1895495">
                  <a:moveTo>
                    <a:pt x="0" y="0"/>
                  </a:moveTo>
                  <a:lnTo>
                    <a:pt x="1895495" y="0"/>
                  </a:lnTo>
                  <a:lnTo>
                    <a:pt x="1895495" y="812800"/>
                  </a:lnTo>
                  <a:lnTo>
                    <a:pt x="0" y="812800"/>
                  </a:lnTo>
                  <a:close/>
                </a:path>
              </a:pathLst>
            </a:custGeom>
            <a:solidFill>
              <a:srgbClr val="000000">
                <a:alpha val="0"/>
              </a:srgbClr>
            </a:solidFill>
            <a:ln w="38100">
              <a:solidFill>
                <a:srgbClr val="000000"/>
              </a:solidFill>
            </a:ln>
          </p:spPr>
        </p:sp>
        <p:sp>
          <p:nvSpPr>
            <p:cNvPr name="TextBox 7" id="7"/>
            <p:cNvSpPr txBox="true"/>
            <p:nvPr/>
          </p:nvSpPr>
          <p:spPr>
            <a:xfrm>
              <a:off x="0" y="-19050"/>
              <a:ext cx="812800" cy="831850"/>
            </a:xfrm>
            <a:prstGeom prst="rect">
              <a:avLst/>
            </a:prstGeom>
          </p:spPr>
          <p:txBody>
            <a:bodyPr anchor="ctr" rtlCol="false" tIns="50800" lIns="50800" bIns="50800" rIns="50800"/>
            <a:lstStyle/>
            <a:p>
              <a:pPr algn="ctr">
                <a:lnSpc>
                  <a:spcPts val="2859"/>
                </a:lnSpc>
              </a:pPr>
            </a:p>
          </p:txBody>
        </p:sp>
      </p:grpSp>
      <p:pic>
        <p:nvPicPr>
          <p:cNvPr name="Picture 8" id="8"/>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730233" y="514402"/>
            <a:ext cx="596933" cy="613568"/>
          </a:xfrm>
          <a:prstGeom prst="rect">
            <a:avLst/>
          </a:prstGeom>
        </p:spPr>
      </p:pic>
      <p:pic>
        <p:nvPicPr>
          <p:cNvPr name="Picture 9" id="9"/>
          <p:cNvPicPr>
            <a:picLocks noChangeAspect="true"/>
          </p:cNvPicPr>
          <p:nvPr/>
        </p:nvPicPr>
        <p:blipFill>
          <a:blip r:embed="rId7"/>
          <a:srcRect l="0" t="0" r="0" b="0"/>
          <a:stretch>
            <a:fillRect/>
          </a:stretch>
        </p:blipFill>
        <p:spPr>
          <a:xfrm flipH="false" flipV="false" rot="0">
            <a:off x="15886962" y="202766"/>
            <a:ext cx="1801712" cy="1850407"/>
          </a:xfrm>
          <a:prstGeom prst="rect">
            <a:avLst/>
          </a:prstGeom>
        </p:spPr>
      </p:pic>
      <p:pic>
        <p:nvPicPr>
          <p:cNvPr name="Picture 10" id="10"/>
          <p:cNvPicPr>
            <a:picLocks noChangeAspect="true"/>
          </p:cNvPicPr>
          <p:nvPr/>
        </p:nvPicPr>
        <p:blipFill>
          <a:blip r:embed="rId8"/>
          <a:srcRect l="0" t="0" r="0" b="0"/>
          <a:stretch>
            <a:fillRect/>
          </a:stretch>
        </p:blipFill>
        <p:spPr>
          <a:xfrm flipH="false" flipV="false" rot="0">
            <a:off x="13476370" y="167959"/>
            <a:ext cx="1865300" cy="1885214"/>
          </a:xfrm>
          <a:prstGeom prst="rect">
            <a:avLst/>
          </a:prstGeom>
        </p:spPr>
      </p:pic>
      <p:sp>
        <p:nvSpPr>
          <p:cNvPr name="TextBox 11" id="11"/>
          <p:cNvSpPr txBox="true"/>
          <p:nvPr/>
        </p:nvSpPr>
        <p:spPr>
          <a:xfrm rot="0">
            <a:off x="3930791" y="3853782"/>
            <a:ext cx="10426419" cy="2455611"/>
          </a:xfrm>
          <a:prstGeom prst="rect">
            <a:avLst/>
          </a:prstGeom>
        </p:spPr>
        <p:txBody>
          <a:bodyPr anchor="t" rtlCol="false" tIns="0" lIns="0" bIns="0" rIns="0">
            <a:spAutoFit/>
          </a:bodyPr>
          <a:lstStyle/>
          <a:p>
            <a:pPr algn="ctr">
              <a:lnSpc>
                <a:spcPts val="9885"/>
              </a:lnSpc>
            </a:pPr>
            <a:r>
              <a:rPr lang="en-US" sz="7163" spc="702">
                <a:solidFill>
                  <a:srgbClr val="231F20"/>
                </a:solidFill>
                <a:latin typeface="Oswald Bold"/>
              </a:rPr>
              <a:t>CUSTODY DATABASE MANAGEMENT</a:t>
            </a:r>
            <a:r>
              <a:rPr lang="en-US" sz="7163" spc="702">
                <a:solidFill>
                  <a:srgbClr val="231F20"/>
                </a:solidFill>
                <a:latin typeface="Oswald Bold"/>
              </a:rPr>
              <a:t> </a:t>
            </a:r>
            <a:r>
              <a:rPr lang="en-US" sz="7163" spc="702">
                <a:solidFill>
                  <a:srgbClr val="231F20"/>
                </a:solidFill>
                <a:latin typeface="Oswald Bold"/>
              </a:rPr>
              <a:t>System</a:t>
            </a:r>
          </a:p>
        </p:txBody>
      </p:sp>
      <p:sp>
        <p:nvSpPr>
          <p:cNvPr name="TextBox 12" id="12"/>
          <p:cNvSpPr txBox="true"/>
          <p:nvPr/>
        </p:nvSpPr>
        <p:spPr>
          <a:xfrm rot="0">
            <a:off x="2719596" y="7644503"/>
            <a:ext cx="12848809" cy="276536"/>
          </a:xfrm>
          <a:prstGeom prst="rect">
            <a:avLst/>
          </a:prstGeom>
        </p:spPr>
        <p:txBody>
          <a:bodyPr anchor="t" rtlCol="false" tIns="0" lIns="0" bIns="0" rIns="0">
            <a:spAutoFit/>
          </a:bodyPr>
          <a:lstStyle/>
          <a:p>
            <a:pPr algn="ctr">
              <a:lnSpc>
                <a:spcPts val="2281"/>
              </a:lnSpc>
            </a:pPr>
            <a:r>
              <a:rPr lang="en-US" sz="1653" spc="87">
                <a:solidFill>
                  <a:srgbClr val="231F20"/>
                </a:solidFill>
                <a:latin typeface="Montserrat Classic Bold"/>
              </a:rPr>
              <a:t>JOEGITHUBPRO.GITHUB.IO/CUSTODYDATABASEMANGMENTSYSTEM</a:t>
            </a:r>
          </a:p>
        </p:txBody>
      </p:sp>
      <p:sp>
        <p:nvSpPr>
          <p:cNvPr name="TextBox 13" id="13"/>
          <p:cNvSpPr txBox="true"/>
          <p:nvPr/>
        </p:nvSpPr>
        <p:spPr>
          <a:xfrm rot="0">
            <a:off x="95880" y="1258817"/>
            <a:ext cx="1865640" cy="284181"/>
          </a:xfrm>
          <a:prstGeom prst="rect">
            <a:avLst/>
          </a:prstGeom>
        </p:spPr>
        <p:txBody>
          <a:bodyPr anchor="t" rtlCol="false" tIns="0" lIns="0" bIns="0" rIns="0">
            <a:spAutoFit/>
          </a:bodyPr>
          <a:lstStyle/>
          <a:p>
            <a:pPr algn="ctr" marL="0" indent="0" lvl="0">
              <a:lnSpc>
                <a:spcPts val="2394"/>
              </a:lnSpc>
              <a:spcBef>
                <a:spcPct val="0"/>
              </a:spcBef>
            </a:pPr>
            <a:r>
              <a:rPr lang="en-US" sz="1735" spc="170">
                <a:solidFill>
                  <a:srgbClr val="231F20"/>
                </a:solidFill>
                <a:latin typeface="Montserrat Classic Bold"/>
              </a:rPr>
              <a:t>CDMS</a:t>
            </a:r>
          </a:p>
        </p:txBody>
      </p:sp>
      <p:sp>
        <p:nvSpPr>
          <p:cNvPr name="TextBox 14" id="14"/>
          <p:cNvSpPr txBox="true"/>
          <p:nvPr/>
        </p:nvSpPr>
        <p:spPr>
          <a:xfrm rot="0">
            <a:off x="5981097" y="1327730"/>
            <a:ext cx="6474706" cy="512445"/>
          </a:xfrm>
          <a:prstGeom prst="rect">
            <a:avLst/>
          </a:prstGeom>
        </p:spPr>
        <p:txBody>
          <a:bodyPr anchor="t" rtlCol="false" tIns="0" lIns="0" bIns="0" rIns="0">
            <a:spAutoFit/>
          </a:bodyPr>
          <a:lstStyle/>
          <a:p>
            <a:pPr algn="ctr">
              <a:lnSpc>
                <a:spcPts val="3960"/>
              </a:lnSpc>
            </a:pPr>
            <a:r>
              <a:rPr lang="en-US" sz="3600" spc="270">
                <a:solidFill>
                  <a:srgbClr val="000000"/>
                </a:solidFill>
                <a:latin typeface="Clear Sans Regular"/>
              </a:rPr>
              <a:t>Suez Canal University </a:t>
            </a:r>
          </a:p>
        </p:txBody>
      </p:sp>
      <p:sp>
        <p:nvSpPr>
          <p:cNvPr name="TextBox 15" id="15"/>
          <p:cNvSpPr txBox="true"/>
          <p:nvPr/>
        </p:nvSpPr>
        <p:spPr>
          <a:xfrm rot="0">
            <a:off x="5981097" y="719067"/>
            <a:ext cx="6325806" cy="568325"/>
          </a:xfrm>
          <a:prstGeom prst="rect">
            <a:avLst/>
          </a:prstGeom>
        </p:spPr>
        <p:txBody>
          <a:bodyPr anchor="t" rtlCol="false" tIns="0" lIns="0" bIns="0" rIns="0">
            <a:spAutoFit/>
          </a:bodyPr>
          <a:lstStyle/>
          <a:p>
            <a:pPr algn="ctr">
              <a:lnSpc>
                <a:spcPts val="2200"/>
              </a:lnSpc>
            </a:pPr>
            <a:r>
              <a:rPr lang="en-US" sz="2000" spc="170">
                <a:solidFill>
                  <a:srgbClr val="000000"/>
                </a:solidFill>
                <a:latin typeface="Clear Sans Regular Bold"/>
              </a:rPr>
              <a:t>Faculty of science</a:t>
            </a:r>
          </a:p>
          <a:p>
            <a:pPr algn="ctr">
              <a:lnSpc>
                <a:spcPts val="2200"/>
              </a:lnSpc>
            </a:pPr>
            <a:r>
              <a:rPr lang="en-US" sz="2000" spc="170">
                <a:solidFill>
                  <a:srgbClr val="000000"/>
                </a:solidFill>
                <a:latin typeface="Clear Sans Regular Bold"/>
              </a:rPr>
              <a:t>Mathematics Department </a:t>
            </a:r>
          </a:p>
        </p:txBody>
      </p:sp>
      <p:sp>
        <p:nvSpPr>
          <p:cNvPr name="TextBox 16" id="16"/>
          <p:cNvSpPr txBox="true"/>
          <p:nvPr/>
        </p:nvSpPr>
        <p:spPr>
          <a:xfrm rot="0">
            <a:off x="532028" y="9120505"/>
            <a:ext cx="5449069" cy="509905"/>
          </a:xfrm>
          <a:prstGeom prst="rect">
            <a:avLst/>
          </a:prstGeom>
        </p:spPr>
        <p:txBody>
          <a:bodyPr anchor="t" rtlCol="false" tIns="0" lIns="0" bIns="0" rIns="0">
            <a:spAutoFit/>
          </a:bodyPr>
          <a:lstStyle/>
          <a:p>
            <a:pPr algn="just">
              <a:lnSpc>
                <a:spcPts val="2090"/>
              </a:lnSpc>
            </a:pPr>
            <a:r>
              <a:rPr lang="en-US" sz="1900" spc="269">
                <a:solidFill>
                  <a:srgbClr val="000000"/>
                </a:solidFill>
                <a:latin typeface="Clear Sans Regular Bold"/>
              </a:rPr>
              <a:t>STUDENT RESEARCH CONFERENCE 5TH</a:t>
            </a:r>
          </a:p>
          <a:p>
            <a:pPr algn="just">
              <a:lnSpc>
                <a:spcPts val="2090"/>
              </a:lnSpc>
            </a:pPr>
            <a:r>
              <a:rPr lang="en-US" sz="1900" spc="269">
                <a:solidFill>
                  <a:srgbClr val="000000"/>
                </a:solidFill>
                <a:latin typeface="Clear Sans Regular Bold"/>
              </a:rPr>
              <a:t>MAY 2023</a:t>
            </a:r>
          </a:p>
        </p:txBody>
      </p:sp>
      <p:sp>
        <p:nvSpPr>
          <p:cNvPr name="TextBox 17" id="17"/>
          <p:cNvSpPr txBox="true"/>
          <p:nvPr/>
        </p:nvSpPr>
        <p:spPr>
          <a:xfrm rot="0">
            <a:off x="4236347" y="6675444"/>
            <a:ext cx="9815307" cy="511925"/>
          </a:xfrm>
          <a:prstGeom prst="rect">
            <a:avLst/>
          </a:prstGeom>
        </p:spPr>
        <p:txBody>
          <a:bodyPr anchor="t" rtlCol="false" tIns="0" lIns="0" bIns="0" rIns="0">
            <a:spAutoFit/>
          </a:bodyPr>
          <a:lstStyle/>
          <a:p>
            <a:pPr algn="ctr">
              <a:lnSpc>
                <a:spcPts val="4171"/>
              </a:lnSpc>
              <a:spcBef>
                <a:spcPct val="0"/>
              </a:spcBef>
            </a:pPr>
            <a:r>
              <a:rPr lang="en-US" sz="3022" spc="296">
                <a:solidFill>
                  <a:srgbClr val="000000"/>
                </a:solidFill>
                <a:latin typeface="DM Sans"/>
              </a:rPr>
              <a:t>proposal</a:t>
            </a:r>
          </a:p>
        </p:txBody>
      </p:sp>
      <p:sp>
        <p:nvSpPr>
          <p:cNvPr name="AutoShape 18" id="18"/>
          <p:cNvSpPr/>
          <p:nvPr/>
        </p:nvSpPr>
        <p:spPr>
          <a:xfrm flipV="true">
            <a:off x="15587454" y="358584"/>
            <a:ext cx="0" cy="1538771"/>
          </a:xfrm>
          <a:prstGeom prst="line">
            <a:avLst/>
          </a:prstGeom>
          <a:ln cap="flat" w="38100">
            <a:solidFill>
              <a:srgbClr val="CCCCCC"/>
            </a:solidFill>
            <a:prstDash val="solid"/>
            <a:headEnd type="none" len="sm" w="sm"/>
            <a:tailEnd type="none" len="sm" w="sm"/>
          </a:ln>
        </p:spPr>
      </p:sp>
      <p:sp>
        <p:nvSpPr>
          <p:cNvPr name="TextBox 19" id="19"/>
          <p:cNvSpPr txBox="true"/>
          <p:nvPr/>
        </p:nvSpPr>
        <p:spPr>
          <a:xfrm rot="0">
            <a:off x="17785468" y="9423797"/>
            <a:ext cx="445642" cy="715359"/>
          </a:xfrm>
          <a:prstGeom prst="rect">
            <a:avLst/>
          </a:prstGeom>
        </p:spPr>
        <p:txBody>
          <a:bodyPr anchor="t" rtlCol="false" tIns="0" lIns="0" bIns="0" rIns="0">
            <a:spAutoFit/>
          </a:bodyPr>
          <a:lstStyle/>
          <a:p>
            <a:pPr algn="ctr">
              <a:lnSpc>
                <a:spcPts val="5906"/>
              </a:lnSpc>
              <a:spcBef>
                <a:spcPct val="0"/>
              </a:spcBef>
            </a:pPr>
            <a:r>
              <a:rPr lang="en-US" sz="4219">
                <a:solidFill>
                  <a:srgbClr val="000000"/>
                </a:solidFill>
                <a:latin typeface="Open Sans"/>
              </a:rPr>
              <a:t> 1</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3000"/>
          </a:blip>
          <a:srcRect l="0" t="7812" r="0" b="7812"/>
          <a:stretch>
            <a:fillRect/>
          </a:stretch>
        </p:blipFill>
        <p:spPr>
          <a:xfrm flipH="false" flipV="false">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7031198" y="764931"/>
            <a:ext cx="456205" cy="263769"/>
          </a:xfrm>
          <a:prstGeom prst="rect">
            <a:avLst/>
          </a:prstGeom>
        </p:spPr>
      </p:pic>
      <p:grpSp>
        <p:nvGrpSpPr>
          <p:cNvPr name="Group 4" id="4"/>
          <p:cNvGrpSpPr/>
          <p:nvPr/>
        </p:nvGrpSpPr>
        <p:grpSpPr>
          <a:xfrm rot="0">
            <a:off x="17898006" y="8232317"/>
            <a:ext cx="399519" cy="1025983"/>
            <a:chOff x="0" y="0"/>
            <a:chExt cx="1280047" cy="3287216"/>
          </a:xfrm>
        </p:grpSpPr>
        <p:sp>
          <p:nvSpPr>
            <p:cNvPr name="Freeform 5" id="5"/>
            <p:cNvSpPr/>
            <p:nvPr/>
          </p:nvSpPr>
          <p:spPr>
            <a:xfrm flipH="false" flipV="false">
              <a:off x="0" y="0"/>
              <a:ext cx="1280047" cy="3287216"/>
            </a:xfrm>
            <a:custGeom>
              <a:avLst/>
              <a:gdLst/>
              <a:ahLst/>
              <a:cxnLst/>
              <a:rect r="r" b="b" t="t" l="l"/>
              <a:pathLst>
                <a:path h="3287216" w="1280047">
                  <a:moveTo>
                    <a:pt x="0" y="0"/>
                  </a:moveTo>
                  <a:lnTo>
                    <a:pt x="1280047" y="0"/>
                  </a:lnTo>
                  <a:lnTo>
                    <a:pt x="1280047" y="3287216"/>
                  </a:lnTo>
                  <a:lnTo>
                    <a:pt x="0" y="3287216"/>
                  </a:lnTo>
                  <a:close/>
                </a:path>
              </a:pathLst>
            </a:custGeom>
            <a:solidFill>
              <a:srgbClr val="171616"/>
            </a:solidFill>
          </p:spPr>
        </p:sp>
      </p:grpSp>
      <p:grpSp>
        <p:nvGrpSpPr>
          <p:cNvPr name="Group 6" id="6"/>
          <p:cNvGrpSpPr/>
          <p:nvPr/>
        </p:nvGrpSpPr>
        <p:grpSpPr>
          <a:xfrm rot="0">
            <a:off x="12417208" y="3692839"/>
            <a:ext cx="4842092" cy="6594161"/>
            <a:chOff x="0" y="0"/>
            <a:chExt cx="1766408" cy="2405568"/>
          </a:xfrm>
        </p:grpSpPr>
        <p:sp>
          <p:nvSpPr>
            <p:cNvPr name="Freeform 7" id="7"/>
            <p:cNvSpPr/>
            <p:nvPr/>
          </p:nvSpPr>
          <p:spPr>
            <a:xfrm flipH="false" flipV="false">
              <a:off x="0" y="0"/>
              <a:ext cx="1766408" cy="2405568"/>
            </a:xfrm>
            <a:custGeom>
              <a:avLst/>
              <a:gdLst/>
              <a:ahLst/>
              <a:cxnLst/>
              <a:rect r="r" b="b" t="t" l="l"/>
              <a:pathLst>
                <a:path h="2405568" w="1766408">
                  <a:moveTo>
                    <a:pt x="0" y="0"/>
                  </a:moveTo>
                  <a:lnTo>
                    <a:pt x="1766408" y="0"/>
                  </a:lnTo>
                  <a:lnTo>
                    <a:pt x="1766408" y="2405568"/>
                  </a:lnTo>
                  <a:lnTo>
                    <a:pt x="0" y="2405568"/>
                  </a:lnTo>
                  <a:close/>
                </a:path>
              </a:pathLst>
            </a:custGeom>
            <a:solidFill>
              <a:srgbClr val="171616"/>
            </a:solidFill>
          </p:spPr>
        </p:sp>
      </p:grpSp>
      <p:sp>
        <p:nvSpPr>
          <p:cNvPr name="TextBox 8" id="8"/>
          <p:cNvSpPr txBox="true"/>
          <p:nvPr/>
        </p:nvSpPr>
        <p:spPr>
          <a:xfrm rot="0">
            <a:off x="1462438" y="4181056"/>
            <a:ext cx="8678070" cy="4612641"/>
          </a:xfrm>
          <a:prstGeom prst="rect">
            <a:avLst/>
          </a:prstGeom>
        </p:spPr>
        <p:txBody>
          <a:bodyPr anchor="t" rtlCol="false" tIns="0" lIns="0" bIns="0" rIns="0">
            <a:spAutoFit/>
          </a:bodyPr>
          <a:lstStyle/>
          <a:p>
            <a:pPr>
              <a:lnSpc>
                <a:spcPts val="4059"/>
              </a:lnSpc>
            </a:pPr>
            <a:r>
              <a:rPr lang="en-US" sz="2899">
                <a:solidFill>
                  <a:srgbClr val="171616"/>
                </a:solidFill>
                <a:latin typeface="Open Sans Bold"/>
              </a:rPr>
              <a:t>Registration of new users can only be activated for the administrator</a:t>
            </a:r>
          </a:p>
          <a:p>
            <a:pPr>
              <a:lnSpc>
                <a:spcPts val="4059"/>
              </a:lnSpc>
            </a:pPr>
            <a:r>
              <a:rPr lang="en-US" sz="2899">
                <a:solidFill>
                  <a:srgbClr val="171616"/>
                </a:solidFill>
                <a:latin typeface="Open Sans Bold"/>
              </a:rPr>
              <a:t>To register, enter basic user information as follows:</a:t>
            </a:r>
          </a:p>
          <a:p>
            <a:pPr>
              <a:lnSpc>
                <a:spcPts val="4059"/>
              </a:lnSpc>
            </a:pPr>
          </a:p>
          <a:p>
            <a:pPr>
              <a:lnSpc>
                <a:spcPts val="4059"/>
              </a:lnSpc>
            </a:pPr>
            <a:r>
              <a:rPr lang="en-US" sz="2899">
                <a:solidFill>
                  <a:srgbClr val="171616"/>
                </a:solidFill>
                <a:latin typeface="Open Sans Bold"/>
              </a:rPr>
              <a:t>username and email address</a:t>
            </a:r>
          </a:p>
          <a:p>
            <a:pPr>
              <a:lnSpc>
                <a:spcPts val="4059"/>
              </a:lnSpc>
            </a:pPr>
            <a:r>
              <a:rPr lang="en-US" sz="2899">
                <a:solidFill>
                  <a:srgbClr val="171616"/>
                </a:solidFill>
                <a:latin typeface="Open Sans Bold"/>
              </a:rPr>
              <a:t>password phone and number</a:t>
            </a:r>
          </a:p>
          <a:p>
            <a:pPr>
              <a:lnSpc>
                <a:spcPts val="4059"/>
              </a:lnSpc>
            </a:pPr>
            <a:r>
              <a:rPr lang="en-US" sz="2899">
                <a:solidFill>
                  <a:srgbClr val="171616"/>
                </a:solidFill>
                <a:latin typeface="Open Sans Bold"/>
              </a:rPr>
              <a:t>name and </a:t>
            </a:r>
            <a:r>
              <a:rPr lang="en-US" sz="2899">
                <a:solidFill>
                  <a:srgbClr val="171616"/>
                </a:solidFill>
                <a:latin typeface="Open Sans Bold"/>
              </a:rPr>
              <a:t>Degree</a:t>
            </a:r>
          </a:p>
          <a:p>
            <a:pPr>
              <a:lnSpc>
                <a:spcPts val="4059"/>
              </a:lnSpc>
              <a:spcBef>
                <a:spcPct val="0"/>
              </a:spcBef>
            </a:pPr>
          </a:p>
        </p:txBody>
      </p:sp>
      <p:grpSp>
        <p:nvGrpSpPr>
          <p:cNvPr name="Group 9" id="9"/>
          <p:cNvGrpSpPr/>
          <p:nvPr/>
        </p:nvGrpSpPr>
        <p:grpSpPr>
          <a:xfrm rot="0">
            <a:off x="10836903" y="906023"/>
            <a:ext cx="5794644" cy="8474954"/>
            <a:chOff x="0" y="0"/>
            <a:chExt cx="7726192" cy="11299938"/>
          </a:xfrm>
        </p:grpSpPr>
        <p:pic>
          <p:nvPicPr>
            <p:cNvPr name="Picture 10" id="10"/>
            <p:cNvPicPr>
              <a:picLocks noChangeAspect="true"/>
            </p:cNvPicPr>
            <p:nvPr/>
          </p:nvPicPr>
          <p:blipFill>
            <a:blip r:embed="rId5"/>
            <a:srcRect l="1410" t="0" r="1410" b="0"/>
            <a:stretch>
              <a:fillRect/>
            </a:stretch>
          </p:blipFill>
          <p:spPr>
            <a:xfrm flipH="false" flipV="false">
              <a:off x="0" y="0"/>
              <a:ext cx="7726192" cy="11299938"/>
            </a:xfrm>
            <a:prstGeom prst="rect">
              <a:avLst/>
            </a:prstGeom>
          </p:spPr>
        </p:pic>
      </p:grpSp>
      <p:grpSp>
        <p:nvGrpSpPr>
          <p:cNvPr name="Group 11" id="11"/>
          <p:cNvGrpSpPr/>
          <p:nvPr/>
        </p:nvGrpSpPr>
        <p:grpSpPr>
          <a:xfrm rot="0">
            <a:off x="1028700" y="764691"/>
            <a:ext cx="2181331" cy="264009"/>
            <a:chOff x="0" y="0"/>
            <a:chExt cx="2908442" cy="352012"/>
          </a:xfrm>
        </p:grpSpPr>
        <p:sp>
          <p:nvSpPr>
            <p:cNvPr name="TextBox 12" id="12"/>
            <p:cNvSpPr txBox="true"/>
            <p:nvPr/>
          </p:nvSpPr>
          <p:spPr>
            <a:xfrm rot="0">
              <a:off x="424647" y="6038"/>
              <a:ext cx="2483794" cy="311362"/>
            </a:xfrm>
            <a:prstGeom prst="rect">
              <a:avLst/>
            </a:prstGeom>
          </p:spPr>
          <p:txBody>
            <a:bodyPr anchor="t" rtlCol="false" tIns="0" lIns="0" bIns="0" rIns="0">
              <a:spAutoFit/>
            </a:bodyPr>
            <a:lstStyle/>
            <a:p>
              <a:pPr>
                <a:lnSpc>
                  <a:spcPts val="1960"/>
                </a:lnSpc>
                <a:spcBef>
                  <a:spcPct val="0"/>
                </a:spcBef>
              </a:pPr>
              <a:r>
                <a:rPr lang="en-US" sz="1400">
                  <a:solidFill>
                    <a:srgbClr val="171616"/>
                  </a:solidFill>
                  <a:latin typeface="Open Sans Bold"/>
                </a:rPr>
                <a:t>CDMS</a:t>
              </a:r>
            </a:p>
          </p:txBody>
        </p:sp>
        <p:pic>
          <p:nvPicPr>
            <p:cNvPr name="Picture 13" id="13"/>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0" y="0"/>
              <a:ext cx="342469" cy="352012"/>
            </a:xfrm>
            <a:prstGeom prst="rect">
              <a:avLst/>
            </a:prstGeom>
          </p:spPr>
        </p:pic>
      </p:grpSp>
      <p:sp>
        <p:nvSpPr>
          <p:cNvPr name="TextBox 14" id="14"/>
          <p:cNvSpPr txBox="true"/>
          <p:nvPr/>
        </p:nvSpPr>
        <p:spPr>
          <a:xfrm rot="0">
            <a:off x="1719290" y="1571422"/>
            <a:ext cx="7424710" cy="1917700"/>
          </a:xfrm>
          <a:prstGeom prst="rect">
            <a:avLst/>
          </a:prstGeom>
        </p:spPr>
        <p:txBody>
          <a:bodyPr anchor="t" rtlCol="false" tIns="0" lIns="0" bIns="0" rIns="0">
            <a:spAutoFit/>
          </a:bodyPr>
          <a:lstStyle/>
          <a:p>
            <a:pPr>
              <a:lnSpc>
                <a:spcPts val="7699"/>
              </a:lnSpc>
              <a:spcBef>
                <a:spcPct val="0"/>
              </a:spcBef>
            </a:pPr>
            <a:r>
              <a:rPr lang="en-US" sz="5499">
                <a:solidFill>
                  <a:srgbClr val="000000"/>
                </a:solidFill>
                <a:latin typeface="Inter Bold"/>
              </a:rPr>
              <a:t>REGISTRATION</a:t>
            </a:r>
            <a:r>
              <a:rPr lang="en-US" sz="5499">
                <a:solidFill>
                  <a:srgbClr val="000000"/>
                </a:solidFill>
                <a:latin typeface="Inter Bold"/>
              </a:rPr>
              <a:t> System </a:t>
            </a:r>
          </a:p>
        </p:txBody>
      </p:sp>
      <p:grpSp>
        <p:nvGrpSpPr>
          <p:cNvPr name="Group 15" id="15"/>
          <p:cNvGrpSpPr/>
          <p:nvPr/>
        </p:nvGrpSpPr>
        <p:grpSpPr>
          <a:xfrm rot="0">
            <a:off x="8758835" y="8675264"/>
            <a:ext cx="2763347" cy="953983"/>
            <a:chOff x="0" y="0"/>
            <a:chExt cx="3684463" cy="1271977"/>
          </a:xfrm>
        </p:grpSpPr>
        <p:grpSp>
          <p:nvGrpSpPr>
            <p:cNvPr name="Group 16" id="16"/>
            <p:cNvGrpSpPr/>
            <p:nvPr/>
          </p:nvGrpSpPr>
          <p:grpSpPr>
            <a:xfrm rot="0">
              <a:off x="0" y="0"/>
              <a:ext cx="3684463" cy="1271977"/>
              <a:chOff x="0" y="0"/>
              <a:chExt cx="4773358" cy="1647893"/>
            </a:xfrm>
          </p:grpSpPr>
          <p:sp>
            <p:nvSpPr>
              <p:cNvPr name="Freeform 17" id="17"/>
              <p:cNvSpPr/>
              <p:nvPr/>
            </p:nvSpPr>
            <p:spPr>
              <a:xfrm flipH="false" flipV="false">
                <a:off x="0" y="0"/>
                <a:ext cx="4773358" cy="1647893"/>
              </a:xfrm>
              <a:custGeom>
                <a:avLst/>
                <a:gdLst/>
                <a:ahLst/>
                <a:cxnLst/>
                <a:rect r="r" b="b" t="t" l="l"/>
                <a:pathLst>
                  <a:path h="1647893" w="4773358">
                    <a:moveTo>
                      <a:pt x="0" y="0"/>
                    </a:moveTo>
                    <a:lnTo>
                      <a:pt x="4773358" y="0"/>
                    </a:lnTo>
                    <a:lnTo>
                      <a:pt x="4773358" y="1647893"/>
                    </a:lnTo>
                    <a:lnTo>
                      <a:pt x="0" y="1647893"/>
                    </a:lnTo>
                    <a:close/>
                  </a:path>
                </a:pathLst>
              </a:custGeom>
              <a:solidFill>
                <a:srgbClr val="000000"/>
              </a:solidFill>
            </p:spPr>
          </p:sp>
        </p:grpSp>
        <p:sp>
          <p:nvSpPr>
            <p:cNvPr name="TextBox 18" id="18"/>
            <p:cNvSpPr txBox="true"/>
            <p:nvPr/>
          </p:nvSpPr>
          <p:spPr>
            <a:xfrm rot="0">
              <a:off x="0" y="375012"/>
              <a:ext cx="3684463" cy="472677"/>
            </a:xfrm>
            <a:prstGeom prst="rect">
              <a:avLst/>
            </a:prstGeom>
          </p:spPr>
          <p:txBody>
            <a:bodyPr anchor="t" rtlCol="false" tIns="0" lIns="0" bIns="0" rIns="0">
              <a:spAutoFit/>
            </a:bodyPr>
            <a:lstStyle/>
            <a:p>
              <a:pPr algn="ctr">
                <a:lnSpc>
                  <a:spcPts val="3035"/>
                </a:lnSpc>
                <a:spcBef>
                  <a:spcPct val="0"/>
                </a:spcBef>
              </a:pPr>
              <a:r>
                <a:rPr lang="en-US" sz="2168">
                  <a:solidFill>
                    <a:srgbClr val="FFFFFF"/>
                  </a:solidFill>
                  <a:latin typeface="Open Sans Bold"/>
                </a:rPr>
                <a:t>LEARN MORE</a:t>
              </a:r>
            </a:p>
          </p:txBody>
        </p:sp>
      </p:grpSp>
      <p:sp>
        <p:nvSpPr>
          <p:cNvPr name="TextBox 19" id="19"/>
          <p:cNvSpPr txBox="true"/>
          <p:nvPr/>
        </p:nvSpPr>
        <p:spPr>
          <a:xfrm rot="0">
            <a:off x="1028700" y="9123680"/>
            <a:ext cx="1349143" cy="240665"/>
          </a:xfrm>
          <a:prstGeom prst="rect">
            <a:avLst/>
          </a:prstGeom>
        </p:spPr>
        <p:txBody>
          <a:bodyPr anchor="t" rtlCol="false" tIns="0" lIns="0" bIns="0" rIns="0">
            <a:spAutoFit/>
          </a:bodyPr>
          <a:lstStyle/>
          <a:p>
            <a:pPr>
              <a:lnSpc>
                <a:spcPts val="1960"/>
              </a:lnSpc>
              <a:spcBef>
                <a:spcPct val="0"/>
              </a:spcBef>
            </a:pPr>
            <a:r>
              <a:rPr lang="en-US" sz="1400">
                <a:solidFill>
                  <a:srgbClr val="171616"/>
                </a:solidFill>
                <a:latin typeface="Open Sans Bold"/>
              </a:rPr>
              <a:t>5th ASRC</a:t>
            </a:r>
          </a:p>
        </p:txBody>
      </p:sp>
      <p:sp>
        <p:nvSpPr>
          <p:cNvPr name="TextBox 20" id="20"/>
          <p:cNvSpPr txBox="true"/>
          <p:nvPr/>
        </p:nvSpPr>
        <p:spPr>
          <a:xfrm rot="0">
            <a:off x="17487402" y="9413764"/>
            <a:ext cx="932209" cy="873236"/>
          </a:xfrm>
          <a:prstGeom prst="rect">
            <a:avLst/>
          </a:prstGeom>
        </p:spPr>
        <p:txBody>
          <a:bodyPr anchor="t" rtlCol="false" tIns="0" lIns="0" bIns="0" rIns="0">
            <a:spAutoFit/>
          </a:bodyPr>
          <a:lstStyle/>
          <a:p>
            <a:pPr algn="ctr">
              <a:lnSpc>
                <a:spcPts val="7189"/>
              </a:lnSpc>
              <a:spcBef>
                <a:spcPct val="0"/>
              </a:spcBef>
            </a:pPr>
            <a:r>
              <a:rPr lang="en-US" sz="5135">
                <a:solidFill>
                  <a:srgbClr val="000000"/>
                </a:solidFill>
                <a:latin typeface="Open Sans"/>
              </a:rPr>
              <a:t> 10</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3000"/>
          </a:blip>
          <a:srcRect l="0" t="7812" r="0" b="7812"/>
          <a:stretch>
            <a:fillRect/>
          </a:stretch>
        </p:blipFill>
        <p:spPr>
          <a:xfrm flipH="false" flipV="false">
            <a:off x="0" y="0"/>
            <a:ext cx="18288000" cy="10287000"/>
          </a:xfrm>
          <a:prstGeom prst="rect">
            <a:avLst/>
          </a:prstGeom>
        </p:spPr>
      </p:pic>
      <p:grpSp>
        <p:nvGrpSpPr>
          <p:cNvPr name="Group 3" id="3"/>
          <p:cNvGrpSpPr/>
          <p:nvPr/>
        </p:nvGrpSpPr>
        <p:grpSpPr>
          <a:xfrm rot="0">
            <a:off x="0" y="0"/>
            <a:ext cx="18297525" cy="6634886"/>
            <a:chOff x="0" y="0"/>
            <a:chExt cx="24396700" cy="8846514"/>
          </a:xfrm>
        </p:grpSpPr>
        <p:pic>
          <p:nvPicPr>
            <p:cNvPr name="Picture 4" id="4"/>
            <p:cNvPicPr>
              <a:picLocks noChangeAspect="true"/>
            </p:cNvPicPr>
            <p:nvPr/>
          </p:nvPicPr>
          <p:blipFill>
            <a:blip r:embed="rId3"/>
            <a:srcRect l="0" t="0" r="0" b="11804"/>
            <a:stretch>
              <a:fillRect/>
            </a:stretch>
          </p:blipFill>
          <p:spPr>
            <a:xfrm flipH="false" flipV="false">
              <a:off x="0" y="0"/>
              <a:ext cx="24396700" cy="8846514"/>
            </a:xfrm>
            <a:prstGeom prst="rect">
              <a:avLst/>
            </a:prstGeom>
          </p:spPr>
        </p:pic>
      </p:grpSp>
      <p:pic>
        <p:nvPicPr>
          <p:cNvPr name="Picture 5" id="5"/>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7031198" y="764931"/>
            <a:ext cx="456205" cy="263769"/>
          </a:xfrm>
          <a:prstGeom prst="rect">
            <a:avLst/>
          </a:prstGeom>
        </p:spPr>
      </p:pic>
      <p:grpSp>
        <p:nvGrpSpPr>
          <p:cNvPr name="Group 6" id="6"/>
          <p:cNvGrpSpPr/>
          <p:nvPr/>
        </p:nvGrpSpPr>
        <p:grpSpPr>
          <a:xfrm rot="0">
            <a:off x="17898006" y="8232317"/>
            <a:ext cx="399519" cy="1025983"/>
            <a:chOff x="0" y="0"/>
            <a:chExt cx="1280047" cy="3287216"/>
          </a:xfrm>
        </p:grpSpPr>
        <p:sp>
          <p:nvSpPr>
            <p:cNvPr name="Freeform 7" id="7"/>
            <p:cNvSpPr/>
            <p:nvPr/>
          </p:nvSpPr>
          <p:spPr>
            <a:xfrm flipH="false" flipV="false">
              <a:off x="0" y="0"/>
              <a:ext cx="1280047" cy="3287216"/>
            </a:xfrm>
            <a:custGeom>
              <a:avLst/>
              <a:gdLst/>
              <a:ahLst/>
              <a:cxnLst/>
              <a:rect r="r" b="b" t="t" l="l"/>
              <a:pathLst>
                <a:path h="3287216" w="1280047">
                  <a:moveTo>
                    <a:pt x="0" y="0"/>
                  </a:moveTo>
                  <a:lnTo>
                    <a:pt x="1280047" y="0"/>
                  </a:lnTo>
                  <a:lnTo>
                    <a:pt x="1280047" y="3287216"/>
                  </a:lnTo>
                  <a:lnTo>
                    <a:pt x="0" y="3287216"/>
                  </a:lnTo>
                  <a:close/>
                </a:path>
              </a:pathLst>
            </a:custGeom>
            <a:solidFill>
              <a:srgbClr val="171616"/>
            </a:solidFill>
          </p:spPr>
        </p:sp>
      </p:grpSp>
      <p:sp>
        <p:nvSpPr>
          <p:cNvPr name="TextBox 8" id="8"/>
          <p:cNvSpPr txBox="true"/>
          <p:nvPr/>
        </p:nvSpPr>
        <p:spPr>
          <a:xfrm rot="0">
            <a:off x="1719290" y="7702092"/>
            <a:ext cx="7424710" cy="946150"/>
          </a:xfrm>
          <a:prstGeom prst="rect">
            <a:avLst/>
          </a:prstGeom>
        </p:spPr>
        <p:txBody>
          <a:bodyPr anchor="t" rtlCol="false" tIns="0" lIns="0" bIns="0" rIns="0">
            <a:spAutoFit/>
          </a:bodyPr>
          <a:lstStyle/>
          <a:p>
            <a:pPr>
              <a:lnSpc>
                <a:spcPts val="7699"/>
              </a:lnSpc>
              <a:spcBef>
                <a:spcPct val="0"/>
              </a:spcBef>
            </a:pPr>
            <a:r>
              <a:rPr lang="en-US" sz="5499">
                <a:solidFill>
                  <a:srgbClr val="000000"/>
                </a:solidFill>
                <a:latin typeface="Inter Bold"/>
              </a:rPr>
              <a:t>HOME PAGE</a:t>
            </a:r>
          </a:p>
        </p:txBody>
      </p:sp>
      <p:sp>
        <p:nvSpPr>
          <p:cNvPr name="TextBox 9" id="9"/>
          <p:cNvSpPr txBox="true"/>
          <p:nvPr/>
        </p:nvSpPr>
        <p:spPr>
          <a:xfrm rot="0">
            <a:off x="9567890" y="7308392"/>
            <a:ext cx="7691410" cy="2734311"/>
          </a:xfrm>
          <a:prstGeom prst="rect">
            <a:avLst/>
          </a:prstGeom>
        </p:spPr>
        <p:txBody>
          <a:bodyPr anchor="t" rtlCol="false" tIns="0" lIns="0" bIns="0" rIns="0">
            <a:spAutoFit/>
          </a:bodyPr>
          <a:lstStyle/>
          <a:p>
            <a:pPr>
              <a:lnSpc>
                <a:spcPts val="3639"/>
              </a:lnSpc>
              <a:spcBef>
                <a:spcPct val="0"/>
              </a:spcBef>
            </a:pPr>
            <a:r>
              <a:rPr lang="en-US" sz="2599">
                <a:solidFill>
                  <a:srgbClr val="171616"/>
                </a:solidFill>
                <a:latin typeface="Open Sans"/>
              </a:rPr>
              <a:t>The main view is represented by SponsorshipID, UserName, Name, DeviceName, DeviceID, Date, Note, LocationName, and CategoryName as the primary table. In addition, there are several functions available that can be accessed based on specific criteria or requirements.</a:t>
            </a:r>
          </a:p>
        </p:txBody>
      </p:sp>
      <p:sp>
        <p:nvSpPr>
          <p:cNvPr name="TextBox 10" id="10"/>
          <p:cNvSpPr txBox="true"/>
          <p:nvPr/>
        </p:nvSpPr>
        <p:spPr>
          <a:xfrm rot="0">
            <a:off x="9567890" y="6755738"/>
            <a:ext cx="2928910" cy="464821"/>
          </a:xfrm>
          <a:prstGeom prst="rect">
            <a:avLst/>
          </a:prstGeom>
        </p:spPr>
        <p:txBody>
          <a:bodyPr anchor="t" rtlCol="false" tIns="0" lIns="0" bIns="0" rIns="0">
            <a:spAutoFit/>
          </a:bodyPr>
          <a:lstStyle/>
          <a:p>
            <a:pPr>
              <a:lnSpc>
                <a:spcPts val="3779"/>
              </a:lnSpc>
              <a:spcBef>
                <a:spcPct val="0"/>
              </a:spcBef>
            </a:pPr>
            <a:r>
              <a:rPr lang="en-US" sz="2699">
                <a:solidFill>
                  <a:srgbClr val="171616"/>
                </a:solidFill>
                <a:latin typeface="Open Sans Bold"/>
              </a:rPr>
              <a:t>Description Here</a:t>
            </a:r>
          </a:p>
        </p:txBody>
      </p:sp>
      <p:sp>
        <p:nvSpPr>
          <p:cNvPr name="TextBox 11" id="11"/>
          <p:cNvSpPr txBox="true"/>
          <p:nvPr/>
        </p:nvSpPr>
        <p:spPr>
          <a:xfrm rot="0">
            <a:off x="1028700" y="9123680"/>
            <a:ext cx="1349143" cy="240665"/>
          </a:xfrm>
          <a:prstGeom prst="rect">
            <a:avLst/>
          </a:prstGeom>
        </p:spPr>
        <p:txBody>
          <a:bodyPr anchor="t" rtlCol="false" tIns="0" lIns="0" bIns="0" rIns="0">
            <a:spAutoFit/>
          </a:bodyPr>
          <a:lstStyle/>
          <a:p>
            <a:pPr>
              <a:lnSpc>
                <a:spcPts val="1960"/>
              </a:lnSpc>
              <a:spcBef>
                <a:spcPct val="0"/>
              </a:spcBef>
            </a:pPr>
            <a:r>
              <a:rPr lang="en-US" sz="1400">
                <a:solidFill>
                  <a:srgbClr val="171616"/>
                </a:solidFill>
                <a:latin typeface="Open Sans Bold"/>
              </a:rPr>
              <a:t>5th ASRC</a:t>
            </a:r>
          </a:p>
        </p:txBody>
      </p:sp>
      <p:sp>
        <p:nvSpPr>
          <p:cNvPr name="TextBox 12" id="12"/>
          <p:cNvSpPr txBox="true"/>
          <p:nvPr/>
        </p:nvSpPr>
        <p:spPr>
          <a:xfrm rot="0">
            <a:off x="17487402" y="9269095"/>
            <a:ext cx="800598" cy="873236"/>
          </a:xfrm>
          <a:prstGeom prst="rect">
            <a:avLst/>
          </a:prstGeom>
        </p:spPr>
        <p:txBody>
          <a:bodyPr anchor="t" rtlCol="false" tIns="0" lIns="0" bIns="0" rIns="0">
            <a:spAutoFit/>
          </a:bodyPr>
          <a:lstStyle/>
          <a:p>
            <a:pPr algn="ctr">
              <a:lnSpc>
                <a:spcPts val="7189"/>
              </a:lnSpc>
              <a:spcBef>
                <a:spcPct val="0"/>
              </a:spcBef>
            </a:pPr>
            <a:r>
              <a:rPr lang="en-US" sz="5135">
                <a:solidFill>
                  <a:srgbClr val="000000"/>
                </a:solidFill>
                <a:latin typeface="Open Sans"/>
              </a:rPr>
              <a:t>11</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1875" r="0" b="21875"/>
          <a:stretch>
            <a:fillRect/>
          </a:stretch>
        </p:blipFill>
        <p:spPr>
          <a:xfrm flipH="true" flipV="true">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3407869">
            <a:off x="12052165" y="1118883"/>
            <a:ext cx="12471670" cy="5351480"/>
          </a:xfrm>
          <a:prstGeom prst="rect">
            <a:avLst/>
          </a:prstGeom>
        </p:spPr>
      </p:pic>
      <p:pic>
        <p:nvPicPr>
          <p:cNvPr name="Picture 4" id="4"/>
          <p:cNvPicPr>
            <a:picLocks noChangeAspect="true"/>
          </p:cNvPicPr>
          <p:nvPr/>
        </p:nvPicPr>
        <p:blipFill>
          <a:blip r:embed="rId5"/>
          <a:srcRect l="0" t="46379" r="0" b="0"/>
          <a:stretch>
            <a:fillRect/>
          </a:stretch>
        </p:blipFill>
        <p:spPr>
          <a:xfrm flipH="false" flipV="false" rot="0">
            <a:off x="9551408" y="7391487"/>
            <a:ext cx="7434237" cy="787292"/>
          </a:xfrm>
          <a:prstGeom prst="rect">
            <a:avLst/>
          </a:prstGeom>
        </p:spPr>
      </p:pic>
      <p:pic>
        <p:nvPicPr>
          <p:cNvPr name="Picture 5" id="5"/>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3407869">
            <a:off x="-4696947" y="10150458"/>
            <a:ext cx="12471670" cy="5351480"/>
          </a:xfrm>
          <a:prstGeom prst="rect">
            <a:avLst/>
          </a:prstGeom>
        </p:spPr>
      </p:pic>
      <p:pic>
        <p:nvPicPr>
          <p:cNvPr name="Picture 6" id="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5113789" y="8092229"/>
            <a:ext cx="2928490" cy="1166071"/>
          </a:xfrm>
          <a:prstGeom prst="rect">
            <a:avLst/>
          </a:prstGeom>
        </p:spPr>
      </p:pic>
      <p:grpSp>
        <p:nvGrpSpPr>
          <p:cNvPr name="Group 7" id="7"/>
          <p:cNvGrpSpPr/>
          <p:nvPr/>
        </p:nvGrpSpPr>
        <p:grpSpPr>
          <a:xfrm rot="0">
            <a:off x="1028700" y="764691"/>
            <a:ext cx="2181331" cy="264009"/>
            <a:chOff x="0" y="0"/>
            <a:chExt cx="2908442" cy="352012"/>
          </a:xfrm>
        </p:grpSpPr>
        <p:sp>
          <p:nvSpPr>
            <p:cNvPr name="TextBox 8" id="8"/>
            <p:cNvSpPr txBox="true"/>
            <p:nvPr/>
          </p:nvSpPr>
          <p:spPr>
            <a:xfrm rot="0">
              <a:off x="424647" y="6038"/>
              <a:ext cx="2483794" cy="311362"/>
            </a:xfrm>
            <a:prstGeom prst="rect">
              <a:avLst/>
            </a:prstGeom>
          </p:spPr>
          <p:txBody>
            <a:bodyPr anchor="t" rtlCol="false" tIns="0" lIns="0" bIns="0" rIns="0">
              <a:spAutoFit/>
            </a:bodyPr>
            <a:lstStyle/>
            <a:p>
              <a:pPr>
                <a:lnSpc>
                  <a:spcPts val="1960"/>
                </a:lnSpc>
                <a:spcBef>
                  <a:spcPct val="0"/>
                </a:spcBef>
              </a:pPr>
              <a:r>
                <a:rPr lang="en-US" sz="1400">
                  <a:solidFill>
                    <a:srgbClr val="171616"/>
                  </a:solidFill>
                  <a:latin typeface="Open Sans Bold"/>
                </a:rPr>
                <a:t>CDMS</a:t>
              </a:r>
            </a:p>
          </p:txBody>
        </p:sp>
        <p:pic>
          <p:nvPicPr>
            <p:cNvPr name="Picture 9" id="9"/>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0" y="0"/>
              <a:ext cx="342469" cy="352012"/>
            </a:xfrm>
            <a:prstGeom prst="rect">
              <a:avLst/>
            </a:prstGeom>
          </p:spPr>
        </p:pic>
      </p:grpSp>
      <p:pic>
        <p:nvPicPr>
          <p:cNvPr name="Picture 10" id="10"/>
          <p:cNvPicPr>
            <a:picLocks noChangeAspect="true"/>
          </p:cNvPicPr>
          <p:nvPr/>
        </p:nvPicPr>
        <p:blipFill>
          <a:blip r:embed="rId10"/>
          <a:srcRect l="0" t="0" r="0" b="0"/>
          <a:stretch>
            <a:fillRect/>
          </a:stretch>
        </p:blipFill>
        <p:spPr>
          <a:xfrm flipH="false" flipV="false" rot="0">
            <a:off x="8183602" y="2820976"/>
            <a:ext cx="9075698" cy="4724829"/>
          </a:xfrm>
          <a:prstGeom prst="rect">
            <a:avLst/>
          </a:prstGeom>
        </p:spPr>
      </p:pic>
      <p:sp>
        <p:nvSpPr>
          <p:cNvPr name="TextBox 11" id="11"/>
          <p:cNvSpPr txBox="true"/>
          <p:nvPr/>
        </p:nvSpPr>
        <p:spPr>
          <a:xfrm rot="0">
            <a:off x="2191002" y="1143000"/>
            <a:ext cx="10093493" cy="2050395"/>
          </a:xfrm>
          <a:prstGeom prst="rect">
            <a:avLst/>
          </a:prstGeom>
        </p:spPr>
        <p:txBody>
          <a:bodyPr anchor="t" rtlCol="false" tIns="0" lIns="0" bIns="0" rIns="0">
            <a:spAutoFit/>
          </a:bodyPr>
          <a:lstStyle/>
          <a:p>
            <a:pPr>
              <a:lnSpc>
                <a:spcPts val="8013"/>
              </a:lnSpc>
            </a:pPr>
            <a:r>
              <a:rPr lang="en-US" sz="7632" spc="747">
                <a:solidFill>
                  <a:srgbClr val="231F20"/>
                </a:solidFill>
                <a:latin typeface="Oswald Bold"/>
              </a:rPr>
              <a:t>BARCODE &amp; SEARCH</a:t>
            </a:r>
            <a:r>
              <a:rPr lang="en-US" sz="7632" spc="747">
                <a:solidFill>
                  <a:srgbClr val="231F20"/>
                </a:solidFill>
                <a:latin typeface="Oswald Bold"/>
              </a:rPr>
              <a:t> </a:t>
            </a:r>
          </a:p>
          <a:p>
            <a:pPr marL="0" indent="0" lvl="0">
              <a:lnSpc>
                <a:spcPts val="8013"/>
              </a:lnSpc>
            </a:pPr>
            <a:r>
              <a:rPr lang="en-US" sz="7632" spc="747">
                <a:solidFill>
                  <a:srgbClr val="231F20"/>
                </a:solidFill>
                <a:latin typeface="Oswald Bold"/>
              </a:rPr>
              <a:t>System</a:t>
            </a:r>
          </a:p>
        </p:txBody>
      </p:sp>
      <p:sp>
        <p:nvSpPr>
          <p:cNvPr name="TextBox 12" id="12"/>
          <p:cNvSpPr txBox="true"/>
          <p:nvPr/>
        </p:nvSpPr>
        <p:spPr>
          <a:xfrm rot="0">
            <a:off x="2008951" y="3756523"/>
            <a:ext cx="6033328" cy="3634965"/>
          </a:xfrm>
          <a:prstGeom prst="rect">
            <a:avLst/>
          </a:prstGeom>
        </p:spPr>
        <p:txBody>
          <a:bodyPr anchor="t" rtlCol="false" tIns="0" lIns="0" bIns="0" rIns="0">
            <a:spAutoFit/>
          </a:bodyPr>
          <a:lstStyle/>
          <a:p>
            <a:pPr>
              <a:lnSpc>
                <a:spcPts val="3666"/>
              </a:lnSpc>
            </a:pPr>
            <a:r>
              <a:rPr lang="en-US" sz="2656" spc="260">
                <a:solidFill>
                  <a:srgbClr val="231F20"/>
                </a:solidFill>
                <a:latin typeface="DM Sans Bold"/>
              </a:rPr>
              <a:t>There is more than one method in root view to achieve this:</a:t>
            </a:r>
          </a:p>
          <a:p>
            <a:pPr marL="573613" indent="-286806" lvl="1">
              <a:lnSpc>
                <a:spcPts val="3666"/>
              </a:lnSpc>
              <a:buFont typeface="Arial"/>
              <a:buChar char="•"/>
            </a:pPr>
            <a:r>
              <a:rPr lang="en-US" sz="2656" spc="260">
                <a:solidFill>
                  <a:srgbClr val="231F20"/>
                </a:solidFill>
                <a:latin typeface="DM Sans Bold"/>
              </a:rPr>
              <a:t>Search by name</a:t>
            </a:r>
          </a:p>
          <a:p>
            <a:pPr marL="573613" indent="-286806" lvl="1">
              <a:lnSpc>
                <a:spcPts val="3666"/>
              </a:lnSpc>
              <a:buFont typeface="Arial"/>
              <a:buChar char="•"/>
            </a:pPr>
            <a:r>
              <a:rPr lang="en-US" sz="2656" spc="260">
                <a:solidFill>
                  <a:srgbClr val="231F20"/>
                </a:solidFill>
                <a:latin typeface="DM Sans Bold"/>
              </a:rPr>
              <a:t>Search by username</a:t>
            </a:r>
          </a:p>
          <a:p>
            <a:pPr marL="573613" indent="-286806" lvl="1">
              <a:lnSpc>
                <a:spcPts val="3666"/>
              </a:lnSpc>
              <a:buFont typeface="Arial"/>
              <a:buChar char="•"/>
            </a:pPr>
            <a:r>
              <a:rPr lang="en-US" sz="2656" spc="260">
                <a:solidFill>
                  <a:srgbClr val="231F20"/>
                </a:solidFill>
                <a:latin typeface="DM Sans Bold"/>
              </a:rPr>
              <a:t>Search by toponym Search by category NO.</a:t>
            </a:r>
          </a:p>
          <a:p>
            <a:pPr marL="573613" indent="-286806" lvl="1">
              <a:lnSpc>
                <a:spcPts val="3666"/>
              </a:lnSpc>
              <a:buFont typeface="Arial"/>
              <a:buChar char="•"/>
            </a:pPr>
            <a:r>
              <a:rPr lang="en-US" sz="2656" spc="260">
                <a:solidFill>
                  <a:srgbClr val="231F20"/>
                </a:solidFill>
                <a:latin typeface="DM Sans Bold"/>
              </a:rPr>
              <a:t>Enter the device barcode</a:t>
            </a:r>
          </a:p>
        </p:txBody>
      </p:sp>
      <p:sp>
        <p:nvSpPr>
          <p:cNvPr name="TextBox 13" id="13"/>
          <p:cNvSpPr txBox="true"/>
          <p:nvPr/>
        </p:nvSpPr>
        <p:spPr>
          <a:xfrm rot="0">
            <a:off x="1028700" y="9123680"/>
            <a:ext cx="1349143" cy="240665"/>
          </a:xfrm>
          <a:prstGeom prst="rect">
            <a:avLst/>
          </a:prstGeom>
        </p:spPr>
        <p:txBody>
          <a:bodyPr anchor="t" rtlCol="false" tIns="0" lIns="0" bIns="0" rIns="0">
            <a:spAutoFit/>
          </a:bodyPr>
          <a:lstStyle/>
          <a:p>
            <a:pPr>
              <a:lnSpc>
                <a:spcPts val="1960"/>
              </a:lnSpc>
              <a:spcBef>
                <a:spcPct val="0"/>
              </a:spcBef>
            </a:pPr>
            <a:r>
              <a:rPr lang="en-US" sz="1400">
                <a:solidFill>
                  <a:srgbClr val="171616"/>
                </a:solidFill>
                <a:latin typeface="Open Sans Bold"/>
              </a:rPr>
              <a:t>5th ASRC</a:t>
            </a:r>
          </a:p>
        </p:txBody>
      </p:sp>
      <p:sp>
        <p:nvSpPr>
          <p:cNvPr name="TextBox 14" id="14"/>
          <p:cNvSpPr txBox="true"/>
          <p:nvPr/>
        </p:nvSpPr>
        <p:spPr>
          <a:xfrm rot="0">
            <a:off x="17259300" y="8319844"/>
            <a:ext cx="856938" cy="1781663"/>
          </a:xfrm>
          <a:prstGeom prst="rect">
            <a:avLst/>
          </a:prstGeom>
        </p:spPr>
        <p:txBody>
          <a:bodyPr anchor="t" rtlCol="false" tIns="0" lIns="0" bIns="0" rIns="0">
            <a:spAutoFit/>
          </a:bodyPr>
          <a:lstStyle/>
          <a:p>
            <a:pPr algn="ctr">
              <a:lnSpc>
                <a:spcPts val="7189"/>
              </a:lnSpc>
              <a:spcBef>
                <a:spcPct val="0"/>
              </a:spcBef>
            </a:pPr>
            <a:r>
              <a:rPr lang="en-US" sz="5135">
                <a:solidFill>
                  <a:srgbClr val="000000"/>
                </a:solidFill>
                <a:latin typeface="Open Sans"/>
              </a:rPr>
              <a:t> 12</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812" r="0" b="7812"/>
          <a:stretch>
            <a:fillRect/>
          </a:stretch>
        </p:blipFill>
        <p:spPr>
          <a:xfrm flipH="false" flipV="false">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7031198" y="764931"/>
            <a:ext cx="456205" cy="263769"/>
          </a:xfrm>
          <a:prstGeom prst="rect">
            <a:avLst/>
          </a:prstGeom>
        </p:spPr>
      </p:pic>
      <p:grpSp>
        <p:nvGrpSpPr>
          <p:cNvPr name="Group 4" id="4"/>
          <p:cNvGrpSpPr/>
          <p:nvPr/>
        </p:nvGrpSpPr>
        <p:grpSpPr>
          <a:xfrm rot="0">
            <a:off x="17898006" y="8232317"/>
            <a:ext cx="399519" cy="1025983"/>
            <a:chOff x="0" y="0"/>
            <a:chExt cx="1280047" cy="3287216"/>
          </a:xfrm>
        </p:grpSpPr>
        <p:sp>
          <p:nvSpPr>
            <p:cNvPr name="Freeform 5" id="5"/>
            <p:cNvSpPr/>
            <p:nvPr/>
          </p:nvSpPr>
          <p:spPr>
            <a:xfrm flipH="false" flipV="false">
              <a:off x="0" y="0"/>
              <a:ext cx="1280047" cy="3287216"/>
            </a:xfrm>
            <a:custGeom>
              <a:avLst/>
              <a:gdLst/>
              <a:ahLst/>
              <a:cxnLst/>
              <a:rect r="r" b="b" t="t" l="l"/>
              <a:pathLst>
                <a:path h="3287216" w="1280047">
                  <a:moveTo>
                    <a:pt x="0" y="0"/>
                  </a:moveTo>
                  <a:lnTo>
                    <a:pt x="1280047" y="0"/>
                  </a:lnTo>
                  <a:lnTo>
                    <a:pt x="1280047" y="3287216"/>
                  </a:lnTo>
                  <a:lnTo>
                    <a:pt x="0" y="3287216"/>
                  </a:lnTo>
                  <a:close/>
                </a:path>
              </a:pathLst>
            </a:custGeom>
            <a:solidFill>
              <a:srgbClr val="FFFFFF"/>
            </a:solidFill>
          </p:spPr>
        </p:sp>
      </p:grpSp>
      <p:grpSp>
        <p:nvGrpSpPr>
          <p:cNvPr name="Group 6" id="6"/>
          <p:cNvGrpSpPr/>
          <p:nvPr/>
        </p:nvGrpSpPr>
        <p:grpSpPr>
          <a:xfrm rot="0">
            <a:off x="1719290" y="7352646"/>
            <a:ext cx="2525991" cy="643964"/>
            <a:chOff x="0" y="0"/>
            <a:chExt cx="6463964" cy="1647893"/>
          </a:xfrm>
        </p:grpSpPr>
        <p:sp>
          <p:nvSpPr>
            <p:cNvPr name="Freeform 7" id="7"/>
            <p:cNvSpPr/>
            <p:nvPr/>
          </p:nvSpPr>
          <p:spPr>
            <a:xfrm flipH="false" flipV="false">
              <a:off x="0" y="0"/>
              <a:ext cx="6463964" cy="1647893"/>
            </a:xfrm>
            <a:custGeom>
              <a:avLst/>
              <a:gdLst/>
              <a:ahLst/>
              <a:cxnLst/>
              <a:rect r="r" b="b" t="t" l="l"/>
              <a:pathLst>
                <a:path h="1647893" w="6463964">
                  <a:moveTo>
                    <a:pt x="0" y="0"/>
                  </a:moveTo>
                  <a:lnTo>
                    <a:pt x="6463964" y="0"/>
                  </a:lnTo>
                  <a:lnTo>
                    <a:pt x="6463964" y="1647893"/>
                  </a:lnTo>
                  <a:lnTo>
                    <a:pt x="0" y="1647893"/>
                  </a:lnTo>
                  <a:close/>
                </a:path>
              </a:pathLst>
            </a:custGeom>
            <a:solidFill>
              <a:srgbClr val="FFFFFF"/>
            </a:solidFill>
          </p:spPr>
        </p:sp>
      </p:grpSp>
      <p:grpSp>
        <p:nvGrpSpPr>
          <p:cNvPr name="Group 8" id="8"/>
          <p:cNvGrpSpPr/>
          <p:nvPr/>
        </p:nvGrpSpPr>
        <p:grpSpPr>
          <a:xfrm rot="0">
            <a:off x="1028700" y="764691"/>
            <a:ext cx="2181331" cy="264009"/>
            <a:chOff x="0" y="0"/>
            <a:chExt cx="2908442" cy="352012"/>
          </a:xfrm>
        </p:grpSpPr>
        <p:sp>
          <p:nvSpPr>
            <p:cNvPr name="TextBox 9" id="9"/>
            <p:cNvSpPr txBox="true"/>
            <p:nvPr/>
          </p:nvSpPr>
          <p:spPr>
            <a:xfrm rot="0">
              <a:off x="424647" y="6038"/>
              <a:ext cx="2483794" cy="311362"/>
            </a:xfrm>
            <a:prstGeom prst="rect">
              <a:avLst/>
            </a:prstGeom>
          </p:spPr>
          <p:txBody>
            <a:bodyPr anchor="t" rtlCol="false" tIns="0" lIns="0" bIns="0" rIns="0">
              <a:spAutoFit/>
            </a:bodyPr>
            <a:lstStyle/>
            <a:p>
              <a:pPr>
                <a:lnSpc>
                  <a:spcPts val="1960"/>
                </a:lnSpc>
                <a:spcBef>
                  <a:spcPct val="0"/>
                </a:spcBef>
              </a:pPr>
              <a:r>
                <a:rPr lang="en-US" sz="1400">
                  <a:solidFill>
                    <a:srgbClr val="CCCCCC"/>
                  </a:solidFill>
                  <a:latin typeface="Open Sans Bold"/>
                </a:rPr>
                <a:t>CDMS</a:t>
              </a:r>
            </a:p>
          </p:txBody>
        </p:sp>
        <p:pic>
          <p:nvPicPr>
            <p:cNvPr name="Picture 10" id="10"/>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0" y="0"/>
              <a:ext cx="342469" cy="352012"/>
            </a:xfrm>
            <a:prstGeom prst="rect">
              <a:avLst/>
            </a:prstGeom>
          </p:spPr>
        </p:pic>
      </p:grpSp>
      <p:pic>
        <p:nvPicPr>
          <p:cNvPr name="Picture 11" id="11"/>
          <p:cNvPicPr>
            <a:picLocks noChangeAspect="true"/>
          </p:cNvPicPr>
          <p:nvPr/>
        </p:nvPicPr>
        <p:blipFill>
          <a:blip r:embed="rId7"/>
          <a:srcRect l="0" t="0" r="0" b="0"/>
          <a:stretch>
            <a:fillRect/>
          </a:stretch>
        </p:blipFill>
        <p:spPr>
          <a:xfrm flipH="false" flipV="false" rot="0">
            <a:off x="11413331" y="1028700"/>
            <a:ext cx="5208292" cy="8335645"/>
          </a:xfrm>
          <a:prstGeom prst="rect">
            <a:avLst/>
          </a:prstGeom>
        </p:spPr>
      </p:pic>
      <p:sp>
        <p:nvSpPr>
          <p:cNvPr name="TextBox 12" id="12"/>
          <p:cNvSpPr txBox="true"/>
          <p:nvPr/>
        </p:nvSpPr>
        <p:spPr>
          <a:xfrm rot="0">
            <a:off x="1719290" y="2176090"/>
            <a:ext cx="7081810" cy="1917700"/>
          </a:xfrm>
          <a:prstGeom prst="rect">
            <a:avLst/>
          </a:prstGeom>
        </p:spPr>
        <p:txBody>
          <a:bodyPr anchor="t" rtlCol="false" tIns="0" lIns="0" bIns="0" rIns="0">
            <a:spAutoFit/>
          </a:bodyPr>
          <a:lstStyle/>
          <a:p>
            <a:pPr>
              <a:lnSpc>
                <a:spcPts val="7699"/>
              </a:lnSpc>
              <a:spcBef>
                <a:spcPct val="0"/>
              </a:spcBef>
            </a:pPr>
            <a:r>
              <a:rPr lang="en-US" sz="5499">
                <a:solidFill>
                  <a:srgbClr val="FFFFFF"/>
                </a:solidFill>
                <a:latin typeface="Inter Bold"/>
              </a:rPr>
              <a:t>ADDING &amp; REMOVE CUSTODY </a:t>
            </a:r>
          </a:p>
        </p:txBody>
      </p:sp>
      <p:sp>
        <p:nvSpPr>
          <p:cNvPr name="TextBox 13" id="13"/>
          <p:cNvSpPr txBox="true"/>
          <p:nvPr/>
        </p:nvSpPr>
        <p:spPr>
          <a:xfrm rot="0">
            <a:off x="1719290" y="4444682"/>
            <a:ext cx="7424710" cy="1240155"/>
          </a:xfrm>
          <a:prstGeom prst="rect">
            <a:avLst/>
          </a:prstGeom>
        </p:spPr>
        <p:txBody>
          <a:bodyPr anchor="t" rtlCol="false" tIns="0" lIns="0" bIns="0" rIns="0">
            <a:spAutoFit/>
          </a:bodyPr>
          <a:lstStyle/>
          <a:p>
            <a:pPr>
              <a:lnSpc>
                <a:spcPts val="2519"/>
              </a:lnSpc>
            </a:pPr>
            <a:r>
              <a:rPr lang="en-US" sz="1799">
                <a:solidFill>
                  <a:srgbClr val="FFFFFF"/>
                </a:solidFill>
                <a:latin typeface="Open Sans Bold"/>
              </a:rPr>
              <a:t>To add new custody just Select :</a:t>
            </a:r>
          </a:p>
          <a:p>
            <a:pPr>
              <a:lnSpc>
                <a:spcPts val="2519"/>
              </a:lnSpc>
            </a:pPr>
            <a:r>
              <a:rPr lang="en-US" sz="1799">
                <a:solidFill>
                  <a:srgbClr val="FFFFFF"/>
                </a:solidFill>
                <a:latin typeface="Open Sans"/>
              </a:rPr>
              <a:t>User Name &amp; Device</a:t>
            </a:r>
          </a:p>
          <a:p>
            <a:pPr>
              <a:lnSpc>
                <a:spcPts val="2519"/>
              </a:lnSpc>
            </a:pPr>
            <a:r>
              <a:rPr lang="en-US" sz="1799">
                <a:solidFill>
                  <a:srgbClr val="FFFFFF"/>
                </a:solidFill>
                <a:latin typeface="Open Sans"/>
              </a:rPr>
              <a:t>Location &amp; Date</a:t>
            </a:r>
          </a:p>
          <a:p>
            <a:pPr>
              <a:lnSpc>
                <a:spcPts val="2519"/>
              </a:lnSpc>
              <a:spcBef>
                <a:spcPct val="0"/>
              </a:spcBef>
            </a:pPr>
            <a:r>
              <a:rPr lang="en-US" sz="1799">
                <a:solidFill>
                  <a:srgbClr val="FFFFFF"/>
                </a:solidFill>
                <a:latin typeface="Open Sans"/>
              </a:rPr>
              <a:t>and any note nedded</a:t>
            </a:r>
          </a:p>
        </p:txBody>
      </p:sp>
      <p:sp>
        <p:nvSpPr>
          <p:cNvPr name="TextBox 14" id="14"/>
          <p:cNvSpPr txBox="true"/>
          <p:nvPr/>
        </p:nvSpPr>
        <p:spPr>
          <a:xfrm rot="0">
            <a:off x="1719290" y="7533218"/>
            <a:ext cx="2525991" cy="248589"/>
          </a:xfrm>
          <a:prstGeom prst="rect">
            <a:avLst/>
          </a:prstGeom>
        </p:spPr>
        <p:txBody>
          <a:bodyPr anchor="t" rtlCol="false" tIns="0" lIns="0" bIns="0" rIns="0">
            <a:spAutoFit/>
          </a:bodyPr>
          <a:lstStyle/>
          <a:p>
            <a:pPr algn="ctr">
              <a:lnSpc>
                <a:spcPts val="2048"/>
              </a:lnSpc>
              <a:spcBef>
                <a:spcPct val="0"/>
              </a:spcBef>
            </a:pPr>
            <a:r>
              <a:rPr lang="en-US" sz="1463">
                <a:solidFill>
                  <a:srgbClr val="000000"/>
                </a:solidFill>
                <a:latin typeface="Open Sans Bold"/>
              </a:rPr>
              <a:t>MORE INFORMATION</a:t>
            </a:r>
          </a:p>
        </p:txBody>
      </p:sp>
      <p:sp>
        <p:nvSpPr>
          <p:cNvPr name="TextBox 15" id="15"/>
          <p:cNvSpPr txBox="true"/>
          <p:nvPr/>
        </p:nvSpPr>
        <p:spPr>
          <a:xfrm rot="0">
            <a:off x="1719290" y="5951538"/>
            <a:ext cx="7424710" cy="1024255"/>
          </a:xfrm>
          <a:prstGeom prst="rect">
            <a:avLst/>
          </a:prstGeom>
        </p:spPr>
        <p:txBody>
          <a:bodyPr anchor="t" rtlCol="false" tIns="0" lIns="0" bIns="0" rIns="0">
            <a:spAutoFit/>
          </a:bodyPr>
          <a:lstStyle/>
          <a:p>
            <a:pPr marL="496566" indent="-248283" lvl="1">
              <a:lnSpc>
                <a:spcPts val="3219"/>
              </a:lnSpc>
              <a:buFont typeface="Arial"/>
              <a:buChar char="•"/>
            </a:pPr>
            <a:r>
              <a:rPr lang="en-US" sz="2299">
                <a:solidFill>
                  <a:srgbClr val="FFFFFF"/>
                </a:solidFill>
                <a:latin typeface="Open Sans Bold"/>
              </a:rPr>
              <a:t>REMOVE</a:t>
            </a:r>
          </a:p>
          <a:p>
            <a:pPr>
              <a:lnSpc>
                <a:spcPts val="2519"/>
              </a:lnSpc>
            </a:pPr>
            <a:r>
              <a:rPr lang="en-US" sz="1799">
                <a:solidFill>
                  <a:srgbClr val="FFFFFF"/>
                </a:solidFill>
                <a:latin typeface="Open Sans Bold"/>
              </a:rPr>
              <a:t>You can also delete any item from the root simply by selecting the row and then clicking Delete.</a:t>
            </a:r>
          </a:p>
        </p:txBody>
      </p:sp>
      <p:sp>
        <p:nvSpPr>
          <p:cNvPr name="TextBox 16" id="16"/>
          <p:cNvSpPr txBox="true"/>
          <p:nvPr/>
        </p:nvSpPr>
        <p:spPr>
          <a:xfrm rot="0">
            <a:off x="1028700" y="9123680"/>
            <a:ext cx="1349143" cy="240665"/>
          </a:xfrm>
          <a:prstGeom prst="rect">
            <a:avLst/>
          </a:prstGeom>
        </p:spPr>
        <p:txBody>
          <a:bodyPr anchor="t" rtlCol="false" tIns="0" lIns="0" bIns="0" rIns="0">
            <a:spAutoFit/>
          </a:bodyPr>
          <a:lstStyle/>
          <a:p>
            <a:pPr>
              <a:lnSpc>
                <a:spcPts val="1960"/>
              </a:lnSpc>
              <a:spcBef>
                <a:spcPct val="0"/>
              </a:spcBef>
            </a:pPr>
            <a:r>
              <a:rPr lang="en-US" sz="1400">
                <a:solidFill>
                  <a:srgbClr val="CCCCCC"/>
                </a:solidFill>
                <a:latin typeface="Open Sans Bold"/>
              </a:rPr>
              <a:t>5th ASRC</a:t>
            </a:r>
          </a:p>
        </p:txBody>
      </p:sp>
      <p:sp>
        <p:nvSpPr>
          <p:cNvPr name="TextBox 17" id="17"/>
          <p:cNvSpPr txBox="true"/>
          <p:nvPr/>
        </p:nvSpPr>
        <p:spPr>
          <a:xfrm rot="0">
            <a:off x="17072842" y="9269095"/>
            <a:ext cx="915352" cy="869684"/>
          </a:xfrm>
          <a:prstGeom prst="rect">
            <a:avLst/>
          </a:prstGeom>
        </p:spPr>
        <p:txBody>
          <a:bodyPr anchor="t" rtlCol="false" tIns="0" lIns="0" bIns="0" rIns="0">
            <a:spAutoFit/>
          </a:bodyPr>
          <a:lstStyle/>
          <a:p>
            <a:pPr algn="ctr">
              <a:lnSpc>
                <a:spcPts val="7189"/>
              </a:lnSpc>
              <a:spcBef>
                <a:spcPct val="0"/>
              </a:spcBef>
            </a:pPr>
            <a:r>
              <a:rPr lang="en-US" sz="5135">
                <a:solidFill>
                  <a:srgbClr val="000000"/>
                </a:solidFill>
                <a:latin typeface="Open Sans"/>
              </a:rPr>
              <a:t> </a:t>
            </a:r>
            <a:r>
              <a:rPr lang="en-US" sz="5135">
                <a:solidFill>
                  <a:srgbClr val="FDFBFB"/>
                </a:solidFill>
                <a:latin typeface="Open Sans"/>
              </a:rPr>
              <a:t>13</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3000"/>
          </a:blip>
          <a:srcRect l="0" t="7812" r="0" b="7812"/>
          <a:stretch>
            <a:fillRect/>
          </a:stretch>
        </p:blipFill>
        <p:spPr>
          <a:xfrm flipH="false" flipV="false">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7031198" y="764931"/>
            <a:ext cx="456205" cy="263769"/>
          </a:xfrm>
          <a:prstGeom prst="rect">
            <a:avLst/>
          </a:prstGeom>
        </p:spPr>
      </p:pic>
      <p:grpSp>
        <p:nvGrpSpPr>
          <p:cNvPr name="Group 4" id="4"/>
          <p:cNvGrpSpPr/>
          <p:nvPr/>
        </p:nvGrpSpPr>
        <p:grpSpPr>
          <a:xfrm rot="0">
            <a:off x="17898006" y="8232317"/>
            <a:ext cx="399519" cy="1025983"/>
            <a:chOff x="0" y="0"/>
            <a:chExt cx="1280047" cy="3287216"/>
          </a:xfrm>
        </p:grpSpPr>
        <p:sp>
          <p:nvSpPr>
            <p:cNvPr name="Freeform 5" id="5"/>
            <p:cNvSpPr/>
            <p:nvPr/>
          </p:nvSpPr>
          <p:spPr>
            <a:xfrm flipH="false" flipV="false">
              <a:off x="0" y="0"/>
              <a:ext cx="1280047" cy="3287216"/>
            </a:xfrm>
            <a:custGeom>
              <a:avLst/>
              <a:gdLst/>
              <a:ahLst/>
              <a:cxnLst/>
              <a:rect r="r" b="b" t="t" l="l"/>
              <a:pathLst>
                <a:path h="3287216" w="1280047">
                  <a:moveTo>
                    <a:pt x="0" y="0"/>
                  </a:moveTo>
                  <a:lnTo>
                    <a:pt x="1280047" y="0"/>
                  </a:lnTo>
                  <a:lnTo>
                    <a:pt x="1280047" y="3287216"/>
                  </a:lnTo>
                  <a:lnTo>
                    <a:pt x="0" y="3287216"/>
                  </a:lnTo>
                  <a:close/>
                </a:path>
              </a:pathLst>
            </a:custGeom>
            <a:solidFill>
              <a:srgbClr val="171616"/>
            </a:solidFill>
          </p:spPr>
        </p:sp>
      </p:grpSp>
      <p:grpSp>
        <p:nvGrpSpPr>
          <p:cNvPr name="Group 6" id="6"/>
          <p:cNvGrpSpPr/>
          <p:nvPr/>
        </p:nvGrpSpPr>
        <p:grpSpPr>
          <a:xfrm rot="0">
            <a:off x="9405101" y="8268317"/>
            <a:ext cx="2763347" cy="953983"/>
            <a:chOff x="0" y="0"/>
            <a:chExt cx="4773358" cy="1647893"/>
          </a:xfrm>
        </p:grpSpPr>
        <p:sp>
          <p:nvSpPr>
            <p:cNvPr name="Freeform 7" id="7"/>
            <p:cNvSpPr/>
            <p:nvPr/>
          </p:nvSpPr>
          <p:spPr>
            <a:xfrm flipH="false" flipV="false">
              <a:off x="0" y="0"/>
              <a:ext cx="4773358" cy="1647893"/>
            </a:xfrm>
            <a:custGeom>
              <a:avLst/>
              <a:gdLst/>
              <a:ahLst/>
              <a:cxnLst/>
              <a:rect r="r" b="b" t="t" l="l"/>
              <a:pathLst>
                <a:path h="1647893" w="4773358">
                  <a:moveTo>
                    <a:pt x="0" y="0"/>
                  </a:moveTo>
                  <a:lnTo>
                    <a:pt x="4773358" y="0"/>
                  </a:lnTo>
                  <a:lnTo>
                    <a:pt x="4773358" y="1647893"/>
                  </a:lnTo>
                  <a:lnTo>
                    <a:pt x="0" y="1647893"/>
                  </a:lnTo>
                  <a:close/>
                </a:path>
              </a:pathLst>
            </a:custGeom>
            <a:solidFill>
              <a:srgbClr val="000000"/>
            </a:solidFill>
          </p:spPr>
        </p:sp>
      </p:grpSp>
      <p:grpSp>
        <p:nvGrpSpPr>
          <p:cNvPr name="Group 8" id="8"/>
          <p:cNvGrpSpPr/>
          <p:nvPr/>
        </p:nvGrpSpPr>
        <p:grpSpPr>
          <a:xfrm rot="0">
            <a:off x="7324831" y="1588272"/>
            <a:ext cx="4895851" cy="1536077"/>
            <a:chOff x="0" y="0"/>
            <a:chExt cx="6527801" cy="2048103"/>
          </a:xfrm>
        </p:grpSpPr>
        <p:grpSp>
          <p:nvGrpSpPr>
            <p:cNvPr name="Group 9" id="9"/>
            <p:cNvGrpSpPr/>
            <p:nvPr/>
          </p:nvGrpSpPr>
          <p:grpSpPr>
            <a:xfrm rot="0">
              <a:off x="0" y="0"/>
              <a:ext cx="6527801" cy="2048103"/>
              <a:chOff x="0" y="0"/>
              <a:chExt cx="2047782" cy="642493"/>
            </a:xfrm>
          </p:grpSpPr>
          <p:sp>
            <p:nvSpPr>
              <p:cNvPr name="Freeform 10" id="10"/>
              <p:cNvSpPr/>
              <p:nvPr/>
            </p:nvSpPr>
            <p:spPr>
              <a:xfrm flipH="false" flipV="false">
                <a:off x="0" y="0"/>
                <a:ext cx="2047782" cy="642493"/>
              </a:xfrm>
              <a:custGeom>
                <a:avLst/>
                <a:gdLst/>
                <a:ahLst/>
                <a:cxnLst/>
                <a:rect r="r" b="b" t="t" l="l"/>
                <a:pathLst>
                  <a:path h="642493" w="2047782">
                    <a:moveTo>
                      <a:pt x="2047782" y="0"/>
                    </a:moveTo>
                    <a:lnTo>
                      <a:pt x="0" y="0"/>
                    </a:lnTo>
                    <a:lnTo>
                      <a:pt x="0" y="454533"/>
                    </a:lnTo>
                    <a:lnTo>
                      <a:pt x="157480" y="454533"/>
                    </a:lnTo>
                    <a:lnTo>
                      <a:pt x="157480" y="642493"/>
                    </a:lnTo>
                    <a:lnTo>
                      <a:pt x="463550" y="454533"/>
                    </a:lnTo>
                    <a:lnTo>
                      <a:pt x="2047782" y="454533"/>
                    </a:lnTo>
                    <a:lnTo>
                      <a:pt x="2047782" y="0"/>
                    </a:lnTo>
                    <a:close/>
                  </a:path>
                </a:pathLst>
              </a:custGeom>
              <a:solidFill>
                <a:srgbClr val="CCCCCC"/>
              </a:solidFill>
            </p:spPr>
          </p:sp>
          <p:sp>
            <p:nvSpPr>
              <p:cNvPr name="TextBox 11" id="11"/>
              <p:cNvSpPr txBox="true"/>
              <p:nvPr/>
            </p:nvSpPr>
            <p:spPr>
              <a:xfrm>
                <a:off x="0" y="-9525"/>
                <a:ext cx="812800" cy="631825"/>
              </a:xfrm>
              <a:prstGeom prst="rect">
                <a:avLst/>
              </a:prstGeom>
            </p:spPr>
            <p:txBody>
              <a:bodyPr anchor="ctr" rtlCol="false" tIns="41577" lIns="41577" bIns="41577" rIns="41577"/>
              <a:lstStyle/>
              <a:p>
                <a:pPr algn="ctr">
                  <a:lnSpc>
                    <a:spcPts val="2860"/>
                  </a:lnSpc>
                </a:pPr>
              </a:p>
            </p:txBody>
          </p:sp>
        </p:grpSp>
        <p:sp>
          <p:nvSpPr>
            <p:cNvPr name="TextBox 12" id="12"/>
            <p:cNvSpPr txBox="true"/>
            <p:nvPr/>
          </p:nvSpPr>
          <p:spPr>
            <a:xfrm rot="0">
              <a:off x="319056" y="567144"/>
              <a:ext cx="5204772" cy="697376"/>
            </a:xfrm>
            <a:prstGeom prst="rect">
              <a:avLst/>
            </a:prstGeom>
          </p:spPr>
          <p:txBody>
            <a:bodyPr anchor="t" rtlCol="false" tIns="0" lIns="0" bIns="0" rIns="0">
              <a:spAutoFit/>
            </a:bodyPr>
            <a:lstStyle/>
            <a:p>
              <a:pPr>
                <a:lnSpc>
                  <a:spcPts val="2146"/>
                </a:lnSpc>
              </a:pPr>
              <a:r>
                <a:rPr lang="en-US" sz="1533">
                  <a:solidFill>
                    <a:srgbClr val="100F0D"/>
                  </a:solidFill>
                  <a:latin typeface="Montserrat Light"/>
                </a:rPr>
                <a:t>The admin has added the device to your custody.</a:t>
              </a:r>
            </a:p>
          </p:txBody>
        </p:sp>
        <p:sp>
          <p:nvSpPr>
            <p:cNvPr name="TextBox 13" id="13"/>
            <p:cNvSpPr txBox="true"/>
            <p:nvPr/>
          </p:nvSpPr>
          <p:spPr>
            <a:xfrm rot="0">
              <a:off x="354221" y="80283"/>
              <a:ext cx="2909679" cy="447566"/>
            </a:xfrm>
            <a:prstGeom prst="rect">
              <a:avLst/>
            </a:prstGeom>
          </p:spPr>
          <p:txBody>
            <a:bodyPr anchor="t" rtlCol="false" tIns="0" lIns="0" bIns="0" rIns="0">
              <a:spAutoFit/>
            </a:bodyPr>
            <a:lstStyle/>
            <a:p>
              <a:pPr>
                <a:lnSpc>
                  <a:spcPts val="2838"/>
                </a:lnSpc>
              </a:pPr>
              <a:r>
                <a:rPr lang="en-US" sz="2027">
                  <a:solidFill>
                    <a:srgbClr val="000000"/>
                  </a:solidFill>
                  <a:latin typeface="DM Sans Bold"/>
                </a:rPr>
                <a:t>Notification</a:t>
              </a:r>
            </a:p>
          </p:txBody>
        </p:sp>
        <p:pic>
          <p:nvPicPr>
            <p:cNvPr name="Picture 14" id="14"/>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6043334" y="202354"/>
              <a:ext cx="310433" cy="241523"/>
            </a:xfrm>
            <a:prstGeom prst="rect">
              <a:avLst/>
            </a:prstGeom>
          </p:spPr>
        </p:pic>
      </p:grpSp>
      <p:grpSp>
        <p:nvGrpSpPr>
          <p:cNvPr name="Group 15" id="15"/>
          <p:cNvGrpSpPr/>
          <p:nvPr/>
        </p:nvGrpSpPr>
        <p:grpSpPr>
          <a:xfrm rot="0">
            <a:off x="787867" y="3150885"/>
            <a:ext cx="7007587" cy="3743594"/>
            <a:chOff x="0" y="0"/>
            <a:chExt cx="9343450" cy="4991459"/>
          </a:xfrm>
        </p:grpSpPr>
        <p:pic>
          <p:nvPicPr>
            <p:cNvPr name="Picture 16" id="16"/>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535" t="0" r="2535" b="0"/>
            <a:stretch>
              <a:fillRect/>
            </a:stretch>
          </p:blipFill>
          <p:spPr>
            <a:xfrm flipH="false" flipV="false" rot="0">
              <a:off x="0" y="0"/>
              <a:ext cx="9343450" cy="4991459"/>
            </a:xfrm>
            <a:prstGeom prst="rect">
              <a:avLst/>
            </a:prstGeom>
          </p:spPr>
        </p:pic>
        <p:sp>
          <p:nvSpPr>
            <p:cNvPr name="TextBox 17" id="17"/>
            <p:cNvSpPr txBox="true"/>
            <p:nvPr/>
          </p:nvSpPr>
          <p:spPr>
            <a:xfrm rot="0">
              <a:off x="691238" y="1909201"/>
              <a:ext cx="7960973" cy="1569932"/>
            </a:xfrm>
            <a:prstGeom prst="rect">
              <a:avLst/>
            </a:prstGeom>
          </p:spPr>
          <p:txBody>
            <a:bodyPr anchor="t" rtlCol="false" tIns="0" lIns="0" bIns="0" rIns="0">
              <a:spAutoFit/>
            </a:bodyPr>
            <a:lstStyle/>
            <a:p>
              <a:pPr algn="ctr">
                <a:lnSpc>
                  <a:spcPts val="3219"/>
                </a:lnSpc>
                <a:spcBef>
                  <a:spcPct val="0"/>
                </a:spcBef>
              </a:pPr>
              <a:r>
                <a:rPr lang="en-US" sz="2299">
                  <a:solidFill>
                    <a:srgbClr val="171616"/>
                  </a:solidFill>
                  <a:latin typeface="Open Sans Bold"/>
                </a:rPr>
                <a:t>When a device is added or removed from a user's care, the website automatically sends a notification to that user.</a:t>
              </a:r>
            </a:p>
          </p:txBody>
        </p:sp>
      </p:grpSp>
      <p:sp>
        <p:nvSpPr>
          <p:cNvPr name="TextBox 18" id="18"/>
          <p:cNvSpPr txBox="true"/>
          <p:nvPr/>
        </p:nvSpPr>
        <p:spPr>
          <a:xfrm rot="0">
            <a:off x="9405101" y="3010049"/>
            <a:ext cx="8492904" cy="1917700"/>
          </a:xfrm>
          <a:prstGeom prst="rect">
            <a:avLst/>
          </a:prstGeom>
        </p:spPr>
        <p:txBody>
          <a:bodyPr anchor="t" rtlCol="false" tIns="0" lIns="0" bIns="0" rIns="0">
            <a:spAutoFit/>
          </a:bodyPr>
          <a:lstStyle/>
          <a:p>
            <a:pPr>
              <a:lnSpc>
                <a:spcPts val="7699"/>
              </a:lnSpc>
              <a:spcBef>
                <a:spcPct val="0"/>
              </a:spcBef>
            </a:pPr>
            <a:r>
              <a:rPr lang="en-US" sz="5499">
                <a:solidFill>
                  <a:srgbClr val="000000"/>
                </a:solidFill>
                <a:latin typeface="Inter Bold"/>
              </a:rPr>
              <a:t>MAILING &amp; NOTIFICATION SYSTEM</a:t>
            </a:r>
          </a:p>
        </p:txBody>
      </p:sp>
      <p:pic>
        <p:nvPicPr>
          <p:cNvPr name="Picture 19" id="19"/>
          <p:cNvPicPr>
            <a:picLocks noChangeAspect="true"/>
          </p:cNvPicPr>
          <p:nvPr/>
        </p:nvPicPr>
        <p:blipFill>
          <a:blip r:embed="rId9">
            <a:alphaModFix amt="999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16105623" y="3514210"/>
            <a:ext cx="1153677" cy="610400"/>
          </a:xfrm>
          <a:prstGeom prst="rect">
            <a:avLst/>
          </a:prstGeom>
        </p:spPr>
      </p:pic>
      <p:grpSp>
        <p:nvGrpSpPr>
          <p:cNvPr name="Group 20" id="20"/>
          <p:cNvGrpSpPr/>
          <p:nvPr/>
        </p:nvGrpSpPr>
        <p:grpSpPr>
          <a:xfrm rot="0">
            <a:off x="1028700" y="764691"/>
            <a:ext cx="2181331" cy="264009"/>
            <a:chOff x="0" y="0"/>
            <a:chExt cx="2908442" cy="352012"/>
          </a:xfrm>
        </p:grpSpPr>
        <p:sp>
          <p:nvSpPr>
            <p:cNvPr name="TextBox 21" id="21"/>
            <p:cNvSpPr txBox="true"/>
            <p:nvPr/>
          </p:nvSpPr>
          <p:spPr>
            <a:xfrm rot="0">
              <a:off x="424647" y="6038"/>
              <a:ext cx="2483794" cy="342688"/>
            </a:xfrm>
            <a:prstGeom prst="rect">
              <a:avLst/>
            </a:prstGeom>
          </p:spPr>
          <p:txBody>
            <a:bodyPr anchor="t" rtlCol="false" tIns="0" lIns="0" bIns="0" rIns="0">
              <a:spAutoFit/>
            </a:bodyPr>
            <a:lstStyle/>
            <a:p>
              <a:pPr>
                <a:lnSpc>
                  <a:spcPts val="2239"/>
                </a:lnSpc>
                <a:spcBef>
                  <a:spcPct val="0"/>
                </a:spcBef>
              </a:pPr>
              <a:r>
                <a:rPr lang="en-US" sz="1599">
                  <a:solidFill>
                    <a:srgbClr val="171616"/>
                  </a:solidFill>
                  <a:latin typeface="Open Sans Bold"/>
                </a:rPr>
                <a:t>CDMS</a:t>
              </a:r>
            </a:p>
          </p:txBody>
        </p:sp>
        <p:pic>
          <p:nvPicPr>
            <p:cNvPr name="Picture 22" id="22"/>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0" y="0"/>
              <a:ext cx="342469" cy="352012"/>
            </a:xfrm>
            <a:prstGeom prst="rect">
              <a:avLst/>
            </a:prstGeom>
          </p:spPr>
        </p:pic>
      </p:grpSp>
      <p:pic>
        <p:nvPicPr>
          <p:cNvPr name="Picture 23" id="23"/>
          <p:cNvPicPr>
            <a:picLocks noChangeAspect="true"/>
          </p:cNvPicPr>
          <p:nvPr/>
        </p:nvPicPr>
        <p:blipFill>
          <a:blip r:embed="rId13">
            <a:alphaModFix amt="14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0"/>
          <a:stretch>
            <a:fillRect/>
          </a:stretch>
        </p:blipFill>
        <p:spPr>
          <a:xfrm flipH="false" flipV="false" rot="0">
            <a:off x="3210031" y="5984381"/>
            <a:ext cx="4114800" cy="4114800"/>
          </a:xfrm>
          <a:prstGeom prst="rect">
            <a:avLst/>
          </a:prstGeom>
        </p:spPr>
      </p:pic>
      <p:sp>
        <p:nvSpPr>
          <p:cNvPr name="TextBox 24" id="24"/>
          <p:cNvSpPr txBox="true"/>
          <p:nvPr/>
        </p:nvSpPr>
        <p:spPr>
          <a:xfrm rot="0">
            <a:off x="9405101" y="5080921"/>
            <a:ext cx="7626096" cy="2811780"/>
          </a:xfrm>
          <a:prstGeom prst="rect">
            <a:avLst/>
          </a:prstGeom>
        </p:spPr>
        <p:txBody>
          <a:bodyPr anchor="t" rtlCol="false" tIns="0" lIns="0" bIns="0" rIns="0">
            <a:spAutoFit/>
          </a:bodyPr>
          <a:lstStyle/>
          <a:p>
            <a:pPr>
              <a:lnSpc>
                <a:spcPts val="2519"/>
              </a:lnSpc>
              <a:spcBef>
                <a:spcPct val="0"/>
              </a:spcBef>
            </a:pPr>
            <a:r>
              <a:rPr lang="en-US" sz="1799">
                <a:solidFill>
                  <a:srgbClr val="171616"/>
                </a:solidFill>
                <a:latin typeface="Open Sans Bold"/>
              </a:rPr>
              <a:t>To improve the user experience, the administrator must be able to easily add, remove, or modify devices under the user's care. To ensure that the user is informed of changes, the website should send them an email notification when a device is added, removed or changed. The email should include details about the device and the changes you made. This helps the user to keep track of their devices and prevent unauthorized changes. By providing this feature, the website can increase user trust and satisfaction, resulting in higher engagement and loyalty.</a:t>
            </a:r>
          </a:p>
        </p:txBody>
      </p:sp>
      <p:sp>
        <p:nvSpPr>
          <p:cNvPr name="TextBox 25" id="25"/>
          <p:cNvSpPr txBox="true"/>
          <p:nvPr/>
        </p:nvSpPr>
        <p:spPr>
          <a:xfrm rot="0">
            <a:off x="9405101" y="8540051"/>
            <a:ext cx="2763347" cy="364033"/>
          </a:xfrm>
          <a:prstGeom prst="rect">
            <a:avLst/>
          </a:prstGeom>
        </p:spPr>
        <p:txBody>
          <a:bodyPr anchor="t" rtlCol="false" tIns="0" lIns="0" bIns="0" rIns="0">
            <a:spAutoFit/>
          </a:bodyPr>
          <a:lstStyle/>
          <a:p>
            <a:pPr algn="ctr">
              <a:lnSpc>
                <a:spcPts val="3035"/>
              </a:lnSpc>
              <a:spcBef>
                <a:spcPct val="0"/>
              </a:spcBef>
            </a:pPr>
            <a:r>
              <a:rPr lang="en-US" sz="2168">
                <a:solidFill>
                  <a:srgbClr val="FFFFFF"/>
                </a:solidFill>
                <a:latin typeface="Open Sans Bold"/>
              </a:rPr>
              <a:t>LEARN MORE</a:t>
            </a:r>
          </a:p>
        </p:txBody>
      </p:sp>
      <p:sp>
        <p:nvSpPr>
          <p:cNvPr name="TextBox 26" id="26"/>
          <p:cNvSpPr txBox="true"/>
          <p:nvPr/>
        </p:nvSpPr>
        <p:spPr>
          <a:xfrm rot="0">
            <a:off x="1028700" y="9123680"/>
            <a:ext cx="1349143" cy="264160"/>
          </a:xfrm>
          <a:prstGeom prst="rect">
            <a:avLst/>
          </a:prstGeom>
        </p:spPr>
        <p:txBody>
          <a:bodyPr anchor="t" rtlCol="false" tIns="0" lIns="0" bIns="0" rIns="0">
            <a:spAutoFit/>
          </a:bodyPr>
          <a:lstStyle/>
          <a:p>
            <a:pPr>
              <a:lnSpc>
                <a:spcPts val="2239"/>
              </a:lnSpc>
              <a:spcBef>
                <a:spcPct val="0"/>
              </a:spcBef>
            </a:pPr>
            <a:r>
              <a:rPr lang="en-US" sz="1599">
                <a:solidFill>
                  <a:srgbClr val="171616"/>
                </a:solidFill>
                <a:latin typeface="Open Sans Bold"/>
              </a:rPr>
              <a:t>5th ASRC</a:t>
            </a:r>
          </a:p>
        </p:txBody>
      </p:sp>
      <p:sp>
        <p:nvSpPr>
          <p:cNvPr name="TextBox 27" id="27"/>
          <p:cNvSpPr txBox="true"/>
          <p:nvPr/>
        </p:nvSpPr>
        <p:spPr>
          <a:xfrm rot="0">
            <a:off x="17372585" y="9292590"/>
            <a:ext cx="915415" cy="873236"/>
          </a:xfrm>
          <a:prstGeom prst="rect">
            <a:avLst/>
          </a:prstGeom>
        </p:spPr>
        <p:txBody>
          <a:bodyPr anchor="t" rtlCol="false" tIns="0" lIns="0" bIns="0" rIns="0">
            <a:spAutoFit/>
          </a:bodyPr>
          <a:lstStyle/>
          <a:p>
            <a:pPr algn="ctr">
              <a:lnSpc>
                <a:spcPts val="7189"/>
              </a:lnSpc>
              <a:spcBef>
                <a:spcPct val="0"/>
              </a:spcBef>
            </a:pPr>
            <a:r>
              <a:rPr lang="en-US" sz="5135">
                <a:solidFill>
                  <a:srgbClr val="000000"/>
                </a:solidFill>
                <a:latin typeface="Open Sans"/>
              </a:rPr>
              <a:t> 14</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3000"/>
          </a:blip>
          <a:srcRect l="0" t="7812" r="0" b="7812"/>
          <a:stretch>
            <a:fillRect/>
          </a:stretch>
        </p:blipFill>
        <p:spPr>
          <a:xfrm flipH="false" flipV="false">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7031198" y="764931"/>
            <a:ext cx="456205" cy="263769"/>
          </a:xfrm>
          <a:prstGeom prst="rect">
            <a:avLst/>
          </a:prstGeom>
        </p:spPr>
      </p:pic>
      <p:grpSp>
        <p:nvGrpSpPr>
          <p:cNvPr name="Group 4" id="4"/>
          <p:cNvGrpSpPr/>
          <p:nvPr/>
        </p:nvGrpSpPr>
        <p:grpSpPr>
          <a:xfrm rot="0">
            <a:off x="17898006" y="8232317"/>
            <a:ext cx="399519" cy="1025983"/>
            <a:chOff x="0" y="0"/>
            <a:chExt cx="1280047" cy="3287216"/>
          </a:xfrm>
        </p:grpSpPr>
        <p:sp>
          <p:nvSpPr>
            <p:cNvPr name="Freeform 5" id="5"/>
            <p:cNvSpPr/>
            <p:nvPr/>
          </p:nvSpPr>
          <p:spPr>
            <a:xfrm flipH="false" flipV="false">
              <a:off x="0" y="0"/>
              <a:ext cx="1280047" cy="3287216"/>
            </a:xfrm>
            <a:custGeom>
              <a:avLst/>
              <a:gdLst/>
              <a:ahLst/>
              <a:cxnLst/>
              <a:rect r="r" b="b" t="t" l="l"/>
              <a:pathLst>
                <a:path h="3287216" w="1280047">
                  <a:moveTo>
                    <a:pt x="0" y="0"/>
                  </a:moveTo>
                  <a:lnTo>
                    <a:pt x="1280047" y="0"/>
                  </a:lnTo>
                  <a:lnTo>
                    <a:pt x="1280047" y="3287216"/>
                  </a:lnTo>
                  <a:lnTo>
                    <a:pt x="0" y="3287216"/>
                  </a:lnTo>
                  <a:close/>
                </a:path>
              </a:pathLst>
            </a:custGeom>
            <a:solidFill>
              <a:srgbClr val="171616"/>
            </a:solidFill>
          </p:spPr>
        </p:sp>
      </p:grpSp>
      <p:grpSp>
        <p:nvGrpSpPr>
          <p:cNvPr name="Group 6" id="6"/>
          <p:cNvGrpSpPr/>
          <p:nvPr/>
        </p:nvGrpSpPr>
        <p:grpSpPr>
          <a:xfrm rot="0">
            <a:off x="12417208" y="2419689"/>
            <a:ext cx="4842092" cy="7867311"/>
            <a:chOff x="0" y="0"/>
            <a:chExt cx="1766408" cy="2870016"/>
          </a:xfrm>
        </p:grpSpPr>
        <p:sp>
          <p:nvSpPr>
            <p:cNvPr name="Freeform 7" id="7"/>
            <p:cNvSpPr/>
            <p:nvPr/>
          </p:nvSpPr>
          <p:spPr>
            <a:xfrm flipH="false" flipV="false">
              <a:off x="0" y="0"/>
              <a:ext cx="1766408" cy="2870016"/>
            </a:xfrm>
            <a:custGeom>
              <a:avLst/>
              <a:gdLst/>
              <a:ahLst/>
              <a:cxnLst/>
              <a:rect r="r" b="b" t="t" l="l"/>
              <a:pathLst>
                <a:path h="2870016" w="1766408">
                  <a:moveTo>
                    <a:pt x="0" y="0"/>
                  </a:moveTo>
                  <a:lnTo>
                    <a:pt x="1766408" y="0"/>
                  </a:lnTo>
                  <a:lnTo>
                    <a:pt x="1766408" y="2870016"/>
                  </a:lnTo>
                  <a:lnTo>
                    <a:pt x="0" y="2870016"/>
                  </a:lnTo>
                  <a:close/>
                </a:path>
              </a:pathLst>
            </a:custGeom>
            <a:solidFill>
              <a:srgbClr val="171616"/>
            </a:solidFill>
          </p:spPr>
        </p:sp>
      </p:grpSp>
      <p:sp>
        <p:nvSpPr>
          <p:cNvPr name="TextBox 8" id="8"/>
          <p:cNvSpPr txBox="true"/>
          <p:nvPr/>
        </p:nvSpPr>
        <p:spPr>
          <a:xfrm rot="0">
            <a:off x="1028700" y="1430466"/>
            <a:ext cx="7424710" cy="946150"/>
          </a:xfrm>
          <a:prstGeom prst="rect">
            <a:avLst/>
          </a:prstGeom>
        </p:spPr>
        <p:txBody>
          <a:bodyPr anchor="t" rtlCol="false" tIns="0" lIns="0" bIns="0" rIns="0">
            <a:spAutoFit/>
          </a:bodyPr>
          <a:lstStyle/>
          <a:p>
            <a:pPr>
              <a:lnSpc>
                <a:spcPts val="7699"/>
              </a:lnSpc>
              <a:spcBef>
                <a:spcPct val="0"/>
              </a:spcBef>
            </a:pPr>
            <a:r>
              <a:rPr lang="en-US" sz="5499">
                <a:solidFill>
                  <a:srgbClr val="000000"/>
                </a:solidFill>
                <a:latin typeface="Inter Bold"/>
              </a:rPr>
              <a:t>REPORT</a:t>
            </a:r>
          </a:p>
        </p:txBody>
      </p:sp>
      <p:sp>
        <p:nvSpPr>
          <p:cNvPr name="TextBox 9" id="9"/>
          <p:cNvSpPr txBox="true"/>
          <p:nvPr/>
        </p:nvSpPr>
        <p:spPr>
          <a:xfrm rot="0">
            <a:off x="1028700" y="2391114"/>
            <a:ext cx="11206815" cy="264160"/>
          </a:xfrm>
          <a:prstGeom prst="rect">
            <a:avLst/>
          </a:prstGeom>
        </p:spPr>
        <p:txBody>
          <a:bodyPr anchor="t" rtlCol="false" tIns="0" lIns="0" bIns="0" rIns="0">
            <a:spAutoFit/>
          </a:bodyPr>
          <a:lstStyle/>
          <a:p>
            <a:pPr>
              <a:lnSpc>
                <a:spcPts val="2239"/>
              </a:lnSpc>
              <a:spcBef>
                <a:spcPct val="0"/>
              </a:spcBef>
            </a:pPr>
            <a:r>
              <a:rPr lang="en-US" sz="1599">
                <a:solidFill>
                  <a:srgbClr val="171616"/>
                </a:solidFill>
                <a:latin typeface="Open Sans"/>
              </a:rPr>
              <a:t>Report User Custody </a:t>
            </a:r>
          </a:p>
        </p:txBody>
      </p:sp>
      <p:pic>
        <p:nvPicPr>
          <p:cNvPr name="Picture 10" id="10"/>
          <p:cNvPicPr>
            <a:picLocks noChangeAspect="true"/>
          </p:cNvPicPr>
          <p:nvPr/>
        </p:nvPicPr>
        <p:blipFill>
          <a:blip r:embed="rId5"/>
          <a:srcRect l="0" t="0" r="0" b="0"/>
          <a:stretch>
            <a:fillRect/>
          </a:stretch>
        </p:blipFill>
        <p:spPr>
          <a:xfrm flipH="false" flipV="false" rot="0">
            <a:off x="2650713" y="3226774"/>
            <a:ext cx="13908399" cy="6511591"/>
          </a:xfrm>
          <a:prstGeom prst="rect">
            <a:avLst/>
          </a:prstGeom>
        </p:spPr>
      </p:pic>
      <p:grpSp>
        <p:nvGrpSpPr>
          <p:cNvPr name="Group 11" id="11"/>
          <p:cNvGrpSpPr/>
          <p:nvPr/>
        </p:nvGrpSpPr>
        <p:grpSpPr>
          <a:xfrm rot="0">
            <a:off x="755336" y="7755326"/>
            <a:ext cx="2763347" cy="953983"/>
            <a:chOff x="0" y="0"/>
            <a:chExt cx="3684463" cy="1271977"/>
          </a:xfrm>
        </p:grpSpPr>
        <p:grpSp>
          <p:nvGrpSpPr>
            <p:cNvPr name="Group 12" id="12"/>
            <p:cNvGrpSpPr/>
            <p:nvPr/>
          </p:nvGrpSpPr>
          <p:grpSpPr>
            <a:xfrm rot="0">
              <a:off x="0" y="0"/>
              <a:ext cx="3684463" cy="1271977"/>
              <a:chOff x="0" y="0"/>
              <a:chExt cx="4773358" cy="1647893"/>
            </a:xfrm>
          </p:grpSpPr>
          <p:sp>
            <p:nvSpPr>
              <p:cNvPr name="Freeform 13" id="13"/>
              <p:cNvSpPr/>
              <p:nvPr/>
            </p:nvSpPr>
            <p:spPr>
              <a:xfrm flipH="false" flipV="false">
                <a:off x="0" y="0"/>
                <a:ext cx="4773358" cy="1647893"/>
              </a:xfrm>
              <a:custGeom>
                <a:avLst/>
                <a:gdLst/>
                <a:ahLst/>
                <a:cxnLst/>
                <a:rect r="r" b="b" t="t" l="l"/>
                <a:pathLst>
                  <a:path h="1647893" w="4773358">
                    <a:moveTo>
                      <a:pt x="0" y="0"/>
                    </a:moveTo>
                    <a:lnTo>
                      <a:pt x="4773358" y="0"/>
                    </a:lnTo>
                    <a:lnTo>
                      <a:pt x="4773358" y="1647893"/>
                    </a:lnTo>
                    <a:lnTo>
                      <a:pt x="0" y="1647893"/>
                    </a:lnTo>
                    <a:close/>
                  </a:path>
                </a:pathLst>
              </a:custGeom>
              <a:solidFill>
                <a:srgbClr val="000000"/>
              </a:solidFill>
            </p:spPr>
          </p:sp>
        </p:grpSp>
        <p:sp>
          <p:nvSpPr>
            <p:cNvPr name="TextBox 14" id="14"/>
            <p:cNvSpPr txBox="true"/>
            <p:nvPr/>
          </p:nvSpPr>
          <p:spPr>
            <a:xfrm rot="0">
              <a:off x="0" y="375012"/>
              <a:ext cx="3684463" cy="472677"/>
            </a:xfrm>
            <a:prstGeom prst="rect">
              <a:avLst/>
            </a:prstGeom>
          </p:spPr>
          <p:txBody>
            <a:bodyPr anchor="t" rtlCol="false" tIns="0" lIns="0" bIns="0" rIns="0">
              <a:spAutoFit/>
            </a:bodyPr>
            <a:lstStyle/>
            <a:p>
              <a:pPr algn="ctr">
                <a:lnSpc>
                  <a:spcPts val="3035"/>
                </a:lnSpc>
                <a:spcBef>
                  <a:spcPct val="0"/>
                </a:spcBef>
              </a:pPr>
              <a:r>
                <a:rPr lang="en-US" sz="2168">
                  <a:solidFill>
                    <a:srgbClr val="FFFFFF"/>
                  </a:solidFill>
                  <a:latin typeface="Open Sans Bold"/>
                </a:rPr>
                <a:t>LEARN MORE</a:t>
              </a:r>
            </a:p>
          </p:txBody>
        </p:sp>
      </p:grpSp>
      <p:grpSp>
        <p:nvGrpSpPr>
          <p:cNvPr name="Group 15" id="15"/>
          <p:cNvGrpSpPr/>
          <p:nvPr/>
        </p:nvGrpSpPr>
        <p:grpSpPr>
          <a:xfrm rot="0">
            <a:off x="1028700" y="764691"/>
            <a:ext cx="2181331" cy="264009"/>
            <a:chOff x="0" y="0"/>
            <a:chExt cx="2908442" cy="352012"/>
          </a:xfrm>
        </p:grpSpPr>
        <p:sp>
          <p:nvSpPr>
            <p:cNvPr name="TextBox 16" id="16"/>
            <p:cNvSpPr txBox="true"/>
            <p:nvPr/>
          </p:nvSpPr>
          <p:spPr>
            <a:xfrm rot="0">
              <a:off x="424647" y="6038"/>
              <a:ext cx="2483794" cy="311362"/>
            </a:xfrm>
            <a:prstGeom prst="rect">
              <a:avLst/>
            </a:prstGeom>
          </p:spPr>
          <p:txBody>
            <a:bodyPr anchor="t" rtlCol="false" tIns="0" lIns="0" bIns="0" rIns="0">
              <a:spAutoFit/>
            </a:bodyPr>
            <a:lstStyle/>
            <a:p>
              <a:pPr>
                <a:lnSpc>
                  <a:spcPts val="1960"/>
                </a:lnSpc>
                <a:spcBef>
                  <a:spcPct val="0"/>
                </a:spcBef>
              </a:pPr>
              <a:r>
                <a:rPr lang="en-US" sz="1400">
                  <a:solidFill>
                    <a:srgbClr val="171616"/>
                  </a:solidFill>
                  <a:latin typeface="Open Sans Bold"/>
                </a:rPr>
                <a:t>CDMS</a:t>
              </a:r>
            </a:p>
          </p:txBody>
        </p:sp>
        <p:pic>
          <p:nvPicPr>
            <p:cNvPr name="Picture 17" id="17"/>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0" y="0"/>
              <a:ext cx="342469" cy="352012"/>
            </a:xfrm>
            <a:prstGeom prst="rect">
              <a:avLst/>
            </a:prstGeom>
          </p:spPr>
        </p:pic>
      </p:grpSp>
      <p:sp>
        <p:nvSpPr>
          <p:cNvPr name="TextBox 18" id="18"/>
          <p:cNvSpPr txBox="true"/>
          <p:nvPr/>
        </p:nvSpPr>
        <p:spPr>
          <a:xfrm rot="0">
            <a:off x="1028700" y="9123680"/>
            <a:ext cx="1349143" cy="240665"/>
          </a:xfrm>
          <a:prstGeom prst="rect">
            <a:avLst/>
          </a:prstGeom>
        </p:spPr>
        <p:txBody>
          <a:bodyPr anchor="t" rtlCol="false" tIns="0" lIns="0" bIns="0" rIns="0">
            <a:spAutoFit/>
          </a:bodyPr>
          <a:lstStyle/>
          <a:p>
            <a:pPr>
              <a:lnSpc>
                <a:spcPts val="1960"/>
              </a:lnSpc>
              <a:spcBef>
                <a:spcPct val="0"/>
              </a:spcBef>
            </a:pPr>
            <a:r>
              <a:rPr lang="en-US" sz="1400">
                <a:solidFill>
                  <a:srgbClr val="171616"/>
                </a:solidFill>
                <a:latin typeface="Open Sans Bold"/>
              </a:rPr>
              <a:t>5th ASRC</a:t>
            </a:r>
          </a:p>
        </p:txBody>
      </p:sp>
      <p:pic>
        <p:nvPicPr>
          <p:cNvPr name="Picture 19" id="19"/>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4054105" y="1544766"/>
            <a:ext cx="686950" cy="780625"/>
          </a:xfrm>
          <a:prstGeom prst="rect">
            <a:avLst/>
          </a:prstGeom>
        </p:spPr>
      </p:pic>
      <p:sp>
        <p:nvSpPr>
          <p:cNvPr name="TextBox 20" id="20"/>
          <p:cNvSpPr txBox="true"/>
          <p:nvPr/>
        </p:nvSpPr>
        <p:spPr>
          <a:xfrm rot="0">
            <a:off x="17382056" y="9269095"/>
            <a:ext cx="915524" cy="873236"/>
          </a:xfrm>
          <a:prstGeom prst="rect">
            <a:avLst/>
          </a:prstGeom>
        </p:spPr>
        <p:txBody>
          <a:bodyPr anchor="t" rtlCol="false" tIns="0" lIns="0" bIns="0" rIns="0">
            <a:spAutoFit/>
          </a:bodyPr>
          <a:lstStyle/>
          <a:p>
            <a:pPr algn="ctr" marL="0" indent="0" lvl="0">
              <a:lnSpc>
                <a:spcPts val="7189"/>
              </a:lnSpc>
              <a:spcBef>
                <a:spcPct val="0"/>
              </a:spcBef>
            </a:pPr>
            <a:r>
              <a:rPr lang="en-US" sz="5135" u="none">
                <a:solidFill>
                  <a:srgbClr val="000000"/>
                </a:solidFill>
                <a:latin typeface="Open Sans"/>
              </a:rPr>
              <a:t> 15</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3000"/>
          </a:blip>
          <a:srcRect l="0" t="7812" r="0" b="7812"/>
          <a:stretch>
            <a:fillRect/>
          </a:stretch>
        </p:blipFill>
        <p:spPr>
          <a:xfrm flipH="false" flipV="false">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7031198" y="764931"/>
            <a:ext cx="456205" cy="263769"/>
          </a:xfrm>
          <a:prstGeom prst="rect">
            <a:avLst/>
          </a:prstGeom>
        </p:spPr>
      </p:pic>
      <p:grpSp>
        <p:nvGrpSpPr>
          <p:cNvPr name="Group 4" id="4"/>
          <p:cNvGrpSpPr/>
          <p:nvPr/>
        </p:nvGrpSpPr>
        <p:grpSpPr>
          <a:xfrm rot="0">
            <a:off x="17898006" y="8232317"/>
            <a:ext cx="399519" cy="1025983"/>
            <a:chOff x="0" y="0"/>
            <a:chExt cx="1280047" cy="3287216"/>
          </a:xfrm>
        </p:grpSpPr>
        <p:sp>
          <p:nvSpPr>
            <p:cNvPr name="Freeform 5" id="5"/>
            <p:cNvSpPr/>
            <p:nvPr/>
          </p:nvSpPr>
          <p:spPr>
            <a:xfrm flipH="false" flipV="false">
              <a:off x="0" y="0"/>
              <a:ext cx="1280047" cy="3287216"/>
            </a:xfrm>
            <a:custGeom>
              <a:avLst/>
              <a:gdLst/>
              <a:ahLst/>
              <a:cxnLst/>
              <a:rect r="r" b="b" t="t" l="l"/>
              <a:pathLst>
                <a:path h="3287216" w="1280047">
                  <a:moveTo>
                    <a:pt x="0" y="0"/>
                  </a:moveTo>
                  <a:lnTo>
                    <a:pt x="1280047" y="0"/>
                  </a:lnTo>
                  <a:lnTo>
                    <a:pt x="1280047" y="3287216"/>
                  </a:lnTo>
                  <a:lnTo>
                    <a:pt x="0" y="3287216"/>
                  </a:lnTo>
                  <a:close/>
                </a:path>
              </a:pathLst>
            </a:custGeom>
            <a:solidFill>
              <a:srgbClr val="171616"/>
            </a:solidFill>
          </p:spPr>
        </p:sp>
      </p:grpSp>
      <p:grpSp>
        <p:nvGrpSpPr>
          <p:cNvPr name="Group 6" id="6"/>
          <p:cNvGrpSpPr/>
          <p:nvPr/>
        </p:nvGrpSpPr>
        <p:grpSpPr>
          <a:xfrm rot="0">
            <a:off x="-27194" y="1527908"/>
            <a:ext cx="18342387" cy="6976794"/>
            <a:chOff x="0" y="0"/>
            <a:chExt cx="24456516" cy="9302393"/>
          </a:xfrm>
        </p:grpSpPr>
        <p:pic>
          <p:nvPicPr>
            <p:cNvPr name="Picture 7" id="7"/>
            <p:cNvPicPr>
              <a:picLocks noChangeAspect="true"/>
            </p:cNvPicPr>
            <p:nvPr/>
          </p:nvPicPr>
          <p:blipFill>
            <a:blip r:embed="rId5"/>
            <a:srcRect l="0" t="3083" r="0" b="3083"/>
            <a:stretch>
              <a:fillRect/>
            </a:stretch>
          </p:blipFill>
          <p:spPr>
            <a:xfrm flipH="false" flipV="false">
              <a:off x="0" y="0"/>
              <a:ext cx="24456516" cy="9302393"/>
            </a:xfrm>
            <a:prstGeom prst="rect">
              <a:avLst/>
            </a:prstGeom>
          </p:spPr>
        </p:pic>
      </p:grpSp>
      <p:grpSp>
        <p:nvGrpSpPr>
          <p:cNvPr name="Group 8" id="8"/>
          <p:cNvGrpSpPr/>
          <p:nvPr/>
        </p:nvGrpSpPr>
        <p:grpSpPr>
          <a:xfrm rot="0">
            <a:off x="3138930" y="6492213"/>
            <a:ext cx="12010140" cy="3012467"/>
            <a:chOff x="0" y="0"/>
            <a:chExt cx="4381331" cy="1098956"/>
          </a:xfrm>
        </p:grpSpPr>
        <p:sp>
          <p:nvSpPr>
            <p:cNvPr name="Freeform 9" id="9"/>
            <p:cNvSpPr/>
            <p:nvPr/>
          </p:nvSpPr>
          <p:spPr>
            <a:xfrm flipH="false" flipV="false">
              <a:off x="0" y="0"/>
              <a:ext cx="4381331" cy="1098956"/>
            </a:xfrm>
            <a:custGeom>
              <a:avLst/>
              <a:gdLst/>
              <a:ahLst/>
              <a:cxnLst/>
              <a:rect r="r" b="b" t="t" l="l"/>
              <a:pathLst>
                <a:path h="1098956" w="4381331">
                  <a:moveTo>
                    <a:pt x="0" y="0"/>
                  </a:moveTo>
                  <a:lnTo>
                    <a:pt x="4381331" y="0"/>
                  </a:lnTo>
                  <a:lnTo>
                    <a:pt x="4381331" y="1098956"/>
                  </a:lnTo>
                  <a:lnTo>
                    <a:pt x="0" y="1098956"/>
                  </a:lnTo>
                  <a:close/>
                </a:path>
              </a:pathLst>
            </a:custGeom>
            <a:solidFill>
              <a:srgbClr val="EFEFEF"/>
            </a:solidFill>
          </p:spPr>
        </p:sp>
      </p:grpSp>
      <p:grpSp>
        <p:nvGrpSpPr>
          <p:cNvPr name="Group 10" id="10"/>
          <p:cNvGrpSpPr/>
          <p:nvPr/>
        </p:nvGrpSpPr>
        <p:grpSpPr>
          <a:xfrm rot="0">
            <a:off x="7504666" y="9086756"/>
            <a:ext cx="3278669" cy="835849"/>
            <a:chOff x="0" y="0"/>
            <a:chExt cx="6463964" cy="1647893"/>
          </a:xfrm>
        </p:grpSpPr>
        <p:sp>
          <p:nvSpPr>
            <p:cNvPr name="Freeform 11" id="11"/>
            <p:cNvSpPr/>
            <p:nvPr/>
          </p:nvSpPr>
          <p:spPr>
            <a:xfrm flipH="false" flipV="false">
              <a:off x="0" y="0"/>
              <a:ext cx="6463964" cy="1647893"/>
            </a:xfrm>
            <a:custGeom>
              <a:avLst/>
              <a:gdLst/>
              <a:ahLst/>
              <a:cxnLst/>
              <a:rect r="r" b="b" t="t" l="l"/>
              <a:pathLst>
                <a:path h="1647893" w="6463964">
                  <a:moveTo>
                    <a:pt x="0" y="0"/>
                  </a:moveTo>
                  <a:lnTo>
                    <a:pt x="6463964" y="0"/>
                  </a:lnTo>
                  <a:lnTo>
                    <a:pt x="6463964" y="1647893"/>
                  </a:lnTo>
                  <a:lnTo>
                    <a:pt x="0" y="1647893"/>
                  </a:lnTo>
                  <a:close/>
                </a:path>
              </a:pathLst>
            </a:custGeom>
            <a:solidFill>
              <a:srgbClr val="000000"/>
            </a:solidFill>
          </p:spPr>
        </p:sp>
      </p:grpSp>
      <p:grpSp>
        <p:nvGrpSpPr>
          <p:cNvPr name="Group 12" id="12"/>
          <p:cNvGrpSpPr/>
          <p:nvPr/>
        </p:nvGrpSpPr>
        <p:grpSpPr>
          <a:xfrm rot="0">
            <a:off x="1028700" y="764691"/>
            <a:ext cx="2181331" cy="264009"/>
            <a:chOff x="0" y="0"/>
            <a:chExt cx="2908442" cy="352012"/>
          </a:xfrm>
        </p:grpSpPr>
        <p:sp>
          <p:nvSpPr>
            <p:cNvPr name="TextBox 13" id="13"/>
            <p:cNvSpPr txBox="true"/>
            <p:nvPr/>
          </p:nvSpPr>
          <p:spPr>
            <a:xfrm rot="0">
              <a:off x="424647" y="6038"/>
              <a:ext cx="2483794" cy="311362"/>
            </a:xfrm>
            <a:prstGeom prst="rect">
              <a:avLst/>
            </a:prstGeom>
          </p:spPr>
          <p:txBody>
            <a:bodyPr anchor="t" rtlCol="false" tIns="0" lIns="0" bIns="0" rIns="0">
              <a:spAutoFit/>
            </a:bodyPr>
            <a:lstStyle/>
            <a:p>
              <a:pPr>
                <a:lnSpc>
                  <a:spcPts val="1960"/>
                </a:lnSpc>
                <a:spcBef>
                  <a:spcPct val="0"/>
                </a:spcBef>
              </a:pPr>
              <a:r>
                <a:rPr lang="en-US" sz="1400">
                  <a:solidFill>
                    <a:srgbClr val="171616"/>
                  </a:solidFill>
                  <a:latin typeface="Open Sans Bold"/>
                </a:rPr>
                <a:t>CDMS</a:t>
              </a:r>
            </a:p>
          </p:txBody>
        </p:sp>
        <p:pic>
          <p:nvPicPr>
            <p:cNvPr name="Picture 14" id="14"/>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0" y="0"/>
              <a:ext cx="342469" cy="352012"/>
            </a:xfrm>
            <a:prstGeom prst="rect">
              <a:avLst/>
            </a:prstGeom>
          </p:spPr>
        </p:pic>
      </p:grpSp>
      <p:sp>
        <p:nvSpPr>
          <p:cNvPr name="TextBox 15" id="15"/>
          <p:cNvSpPr txBox="true"/>
          <p:nvPr/>
        </p:nvSpPr>
        <p:spPr>
          <a:xfrm rot="0">
            <a:off x="1028700" y="366590"/>
            <a:ext cx="16230600" cy="946150"/>
          </a:xfrm>
          <a:prstGeom prst="rect">
            <a:avLst/>
          </a:prstGeom>
        </p:spPr>
        <p:txBody>
          <a:bodyPr anchor="t" rtlCol="false" tIns="0" lIns="0" bIns="0" rIns="0">
            <a:spAutoFit/>
          </a:bodyPr>
          <a:lstStyle/>
          <a:p>
            <a:pPr algn="ctr">
              <a:lnSpc>
                <a:spcPts val="7699"/>
              </a:lnSpc>
              <a:spcBef>
                <a:spcPct val="0"/>
              </a:spcBef>
            </a:pPr>
            <a:r>
              <a:rPr lang="en-US" sz="5499">
                <a:solidFill>
                  <a:srgbClr val="000000"/>
                </a:solidFill>
                <a:latin typeface="Inter Bold"/>
              </a:rPr>
              <a:t>USERS MANAGEMENT</a:t>
            </a:r>
          </a:p>
        </p:txBody>
      </p:sp>
      <p:sp>
        <p:nvSpPr>
          <p:cNvPr name="TextBox 16" id="16"/>
          <p:cNvSpPr txBox="true"/>
          <p:nvPr/>
        </p:nvSpPr>
        <p:spPr>
          <a:xfrm rot="0">
            <a:off x="3822927" y="7559217"/>
            <a:ext cx="10642146" cy="1298576"/>
          </a:xfrm>
          <a:prstGeom prst="rect">
            <a:avLst/>
          </a:prstGeom>
        </p:spPr>
        <p:txBody>
          <a:bodyPr anchor="t" rtlCol="false" tIns="0" lIns="0" bIns="0" rIns="0">
            <a:spAutoFit/>
          </a:bodyPr>
          <a:lstStyle/>
          <a:p>
            <a:pPr algn="ctr">
              <a:lnSpc>
                <a:spcPts val="3499"/>
              </a:lnSpc>
              <a:spcBef>
                <a:spcPct val="0"/>
              </a:spcBef>
            </a:pPr>
            <a:r>
              <a:rPr lang="en-US" sz="2499">
                <a:solidFill>
                  <a:srgbClr val="171616"/>
                </a:solidFill>
                <a:latin typeface="Open Sans"/>
              </a:rPr>
              <a:t>The user management system provide that the admin could see the complete information of all users and their statistics, as well as adding and deleting new users.</a:t>
            </a:r>
          </a:p>
        </p:txBody>
      </p:sp>
      <p:sp>
        <p:nvSpPr>
          <p:cNvPr name="TextBox 17" id="17"/>
          <p:cNvSpPr txBox="true"/>
          <p:nvPr/>
        </p:nvSpPr>
        <p:spPr>
          <a:xfrm rot="0">
            <a:off x="7504666" y="9320122"/>
            <a:ext cx="3278669" cy="323658"/>
          </a:xfrm>
          <a:prstGeom prst="rect">
            <a:avLst/>
          </a:prstGeom>
        </p:spPr>
        <p:txBody>
          <a:bodyPr anchor="t" rtlCol="false" tIns="0" lIns="0" bIns="0" rIns="0">
            <a:spAutoFit/>
          </a:bodyPr>
          <a:lstStyle/>
          <a:p>
            <a:pPr algn="ctr">
              <a:lnSpc>
                <a:spcPts val="2659"/>
              </a:lnSpc>
              <a:spcBef>
                <a:spcPct val="0"/>
              </a:spcBef>
            </a:pPr>
            <a:r>
              <a:rPr lang="en-US" sz="1899">
                <a:solidFill>
                  <a:srgbClr val="FFFFFF"/>
                </a:solidFill>
                <a:latin typeface="Open Sans Bold"/>
              </a:rPr>
              <a:t>MORE INFORMATION</a:t>
            </a:r>
          </a:p>
        </p:txBody>
      </p:sp>
      <p:sp>
        <p:nvSpPr>
          <p:cNvPr name="TextBox 18" id="18"/>
          <p:cNvSpPr txBox="true"/>
          <p:nvPr/>
        </p:nvSpPr>
        <p:spPr>
          <a:xfrm rot="0">
            <a:off x="6361655" y="7071749"/>
            <a:ext cx="5564689" cy="339617"/>
          </a:xfrm>
          <a:prstGeom prst="rect">
            <a:avLst/>
          </a:prstGeom>
        </p:spPr>
        <p:txBody>
          <a:bodyPr anchor="t" rtlCol="false" tIns="0" lIns="0" bIns="0" rIns="0">
            <a:spAutoFit/>
          </a:bodyPr>
          <a:lstStyle/>
          <a:p>
            <a:pPr algn="ctr">
              <a:lnSpc>
                <a:spcPts val="2799"/>
              </a:lnSpc>
              <a:spcBef>
                <a:spcPct val="0"/>
              </a:spcBef>
            </a:pPr>
            <a:r>
              <a:rPr lang="en-US" sz="1999">
                <a:solidFill>
                  <a:srgbClr val="171616"/>
                </a:solidFill>
                <a:latin typeface="Open Sans Bold"/>
              </a:rPr>
              <a:t>Description Here</a:t>
            </a:r>
          </a:p>
        </p:txBody>
      </p:sp>
      <p:sp>
        <p:nvSpPr>
          <p:cNvPr name="TextBox 19" id="19"/>
          <p:cNvSpPr txBox="true"/>
          <p:nvPr/>
        </p:nvSpPr>
        <p:spPr>
          <a:xfrm rot="0">
            <a:off x="1028700" y="9123680"/>
            <a:ext cx="1349143" cy="240665"/>
          </a:xfrm>
          <a:prstGeom prst="rect">
            <a:avLst/>
          </a:prstGeom>
        </p:spPr>
        <p:txBody>
          <a:bodyPr anchor="t" rtlCol="false" tIns="0" lIns="0" bIns="0" rIns="0">
            <a:spAutoFit/>
          </a:bodyPr>
          <a:lstStyle/>
          <a:p>
            <a:pPr>
              <a:lnSpc>
                <a:spcPts val="1960"/>
              </a:lnSpc>
              <a:spcBef>
                <a:spcPct val="0"/>
              </a:spcBef>
            </a:pPr>
            <a:r>
              <a:rPr lang="en-US" sz="1400">
                <a:solidFill>
                  <a:srgbClr val="171616"/>
                </a:solidFill>
                <a:latin typeface="Open Sans Bold"/>
              </a:rPr>
              <a:t>5th ASRC</a:t>
            </a:r>
          </a:p>
        </p:txBody>
      </p:sp>
      <p:sp>
        <p:nvSpPr>
          <p:cNvPr name="TextBox 20" id="20"/>
          <p:cNvSpPr txBox="true"/>
          <p:nvPr/>
        </p:nvSpPr>
        <p:spPr>
          <a:xfrm rot="0">
            <a:off x="17259300" y="9262972"/>
            <a:ext cx="915415" cy="873236"/>
          </a:xfrm>
          <a:prstGeom prst="rect">
            <a:avLst/>
          </a:prstGeom>
        </p:spPr>
        <p:txBody>
          <a:bodyPr anchor="t" rtlCol="false" tIns="0" lIns="0" bIns="0" rIns="0">
            <a:spAutoFit/>
          </a:bodyPr>
          <a:lstStyle/>
          <a:p>
            <a:pPr algn="ctr">
              <a:lnSpc>
                <a:spcPts val="7189"/>
              </a:lnSpc>
              <a:spcBef>
                <a:spcPct val="0"/>
              </a:spcBef>
            </a:pPr>
            <a:r>
              <a:rPr lang="en-US" sz="5135">
                <a:solidFill>
                  <a:srgbClr val="000000"/>
                </a:solidFill>
                <a:latin typeface="Open Sans"/>
              </a:rPr>
              <a:t> 16</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grpSp>
        <p:nvGrpSpPr>
          <p:cNvPr name="Group 2" id="2"/>
          <p:cNvGrpSpPr/>
          <p:nvPr/>
        </p:nvGrpSpPr>
        <p:grpSpPr>
          <a:xfrm rot="0">
            <a:off x="-228600" y="-381000"/>
            <a:ext cx="1257300" cy="10668000"/>
            <a:chOff x="0" y="0"/>
            <a:chExt cx="331141" cy="2809679"/>
          </a:xfrm>
        </p:grpSpPr>
        <p:sp>
          <p:nvSpPr>
            <p:cNvPr name="Freeform 3" id="3"/>
            <p:cNvSpPr/>
            <p:nvPr/>
          </p:nvSpPr>
          <p:spPr>
            <a:xfrm flipH="false" flipV="false">
              <a:off x="0" y="0"/>
              <a:ext cx="331141" cy="2809679"/>
            </a:xfrm>
            <a:custGeom>
              <a:avLst/>
              <a:gdLst/>
              <a:ahLst/>
              <a:cxnLst/>
              <a:rect r="r" b="b" t="t" l="l"/>
              <a:pathLst>
                <a:path h="2809679" w="331141">
                  <a:moveTo>
                    <a:pt x="0" y="0"/>
                  </a:moveTo>
                  <a:lnTo>
                    <a:pt x="331141" y="0"/>
                  </a:lnTo>
                  <a:lnTo>
                    <a:pt x="331141" y="2809679"/>
                  </a:lnTo>
                  <a:lnTo>
                    <a:pt x="0" y="2809679"/>
                  </a:lnTo>
                  <a:close/>
                </a:path>
              </a:pathLst>
            </a:custGeom>
            <a:solidFill>
              <a:srgbClr val="2B2E31"/>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pic>
        <p:nvPicPr>
          <p:cNvPr name="Picture 5" id="5"/>
          <p:cNvPicPr>
            <a:picLocks noChangeAspect="true"/>
          </p:cNvPicPr>
          <p:nvPr/>
        </p:nvPicPr>
        <p:blipFill>
          <a:blip r:embed="rId2"/>
          <a:srcRect l="0" t="0" r="0" b="0"/>
          <a:stretch>
            <a:fillRect/>
          </a:stretch>
        </p:blipFill>
        <p:spPr>
          <a:xfrm flipH="false" flipV="false" rot="0">
            <a:off x="13073907" y="413860"/>
            <a:ext cx="4770568" cy="8012255"/>
          </a:xfrm>
          <a:prstGeom prst="rect">
            <a:avLst/>
          </a:prstGeom>
        </p:spPr>
      </p:pic>
      <p:grpSp>
        <p:nvGrpSpPr>
          <p:cNvPr name="Group 6" id="6"/>
          <p:cNvGrpSpPr/>
          <p:nvPr/>
        </p:nvGrpSpPr>
        <p:grpSpPr>
          <a:xfrm rot="0">
            <a:off x="1520533" y="413860"/>
            <a:ext cx="9594938" cy="2704076"/>
            <a:chOff x="0" y="0"/>
            <a:chExt cx="12793251" cy="3605435"/>
          </a:xfrm>
        </p:grpSpPr>
        <p:sp>
          <p:nvSpPr>
            <p:cNvPr name="AutoShape 7" id="7"/>
            <p:cNvSpPr/>
            <p:nvPr/>
          </p:nvSpPr>
          <p:spPr>
            <a:xfrm>
              <a:off x="66278" y="3503835"/>
              <a:ext cx="2110988" cy="0"/>
            </a:xfrm>
            <a:prstGeom prst="line">
              <a:avLst/>
            </a:prstGeom>
            <a:ln cap="flat" w="203200">
              <a:solidFill>
                <a:srgbClr val="2B2E31"/>
              </a:solidFill>
              <a:prstDash val="solid"/>
              <a:headEnd type="none" len="sm" w="sm"/>
              <a:tailEnd type="none" len="sm" w="sm"/>
            </a:ln>
          </p:spPr>
        </p:sp>
        <p:sp>
          <p:nvSpPr>
            <p:cNvPr name="TextBox 8" id="8"/>
            <p:cNvSpPr txBox="true"/>
            <p:nvPr/>
          </p:nvSpPr>
          <p:spPr>
            <a:xfrm rot="0">
              <a:off x="0" y="180975"/>
              <a:ext cx="12793251" cy="1831015"/>
            </a:xfrm>
            <a:prstGeom prst="rect">
              <a:avLst/>
            </a:prstGeom>
          </p:spPr>
          <p:txBody>
            <a:bodyPr anchor="t" rtlCol="false" tIns="0" lIns="0" bIns="0" rIns="0">
              <a:spAutoFit/>
            </a:bodyPr>
            <a:lstStyle/>
            <a:p>
              <a:pPr>
                <a:lnSpc>
                  <a:spcPts val="9909"/>
                </a:lnSpc>
              </a:pPr>
              <a:r>
                <a:rPr lang="en-US" sz="9909" spc="99">
                  <a:solidFill>
                    <a:srgbClr val="2B2E31"/>
                  </a:solidFill>
                  <a:latin typeface="Montserrat Classic Bold"/>
                </a:rPr>
                <a:t>DEVICE</a:t>
              </a:r>
            </a:p>
          </p:txBody>
        </p:sp>
        <p:sp>
          <p:nvSpPr>
            <p:cNvPr name="TextBox 9" id="9"/>
            <p:cNvSpPr txBox="true"/>
            <p:nvPr/>
          </p:nvSpPr>
          <p:spPr>
            <a:xfrm rot="0">
              <a:off x="40878" y="2078635"/>
              <a:ext cx="8096059" cy="1042794"/>
            </a:xfrm>
            <a:prstGeom prst="rect">
              <a:avLst/>
            </a:prstGeom>
          </p:spPr>
          <p:txBody>
            <a:bodyPr anchor="t" rtlCol="false" tIns="0" lIns="0" bIns="0" rIns="0">
              <a:spAutoFit/>
            </a:bodyPr>
            <a:lstStyle/>
            <a:p>
              <a:pPr>
                <a:lnSpc>
                  <a:spcPts val="5668"/>
                </a:lnSpc>
              </a:pPr>
              <a:r>
                <a:rPr lang="en-US" sz="5668" spc="56">
                  <a:solidFill>
                    <a:srgbClr val="2B2E31"/>
                  </a:solidFill>
                  <a:latin typeface="Montserrat Classic Bold"/>
                </a:rPr>
                <a:t>MANAGEMENT</a:t>
              </a:r>
            </a:p>
          </p:txBody>
        </p:sp>
      </p:grpSp>
      <p:pic>
        <p:nvPicPr>
          <p:cNvPr name="Picture 10" id="10"/>
          <p:cNvPicPr>
            <a:picLocks noChangeAspect="true"/>
          </p:cNvPicPr>
          <p:nvPr/>
        </p:nvPicPr>
        <p:blipFill>
          <a:blip r:embed="rId3"/>
          <a:srcRect l="0" t="0" r="0" b="0"/>
          <a:stretch>
            <a:fillRect/>
          </a:stretch>
        </p:blipFill>
        <p:spPr>
          <a:xfrm flipH="false" flipV="false" rot="0">
            <a:off x="1978867" y="3615745"/>
            <a:ext cx="10668315" cy="6392262"/>
          </a:xfrm>
          <a:prstGeom prst="rect">
            <a:avLst/>
          </a:prstGeom>
        </p:spPr>
      </p:pic>
      <p:sp>
        <p:nvSpPr>
          <p:cNvPr name="TextBox 11" id="11"/>
          <p:cNvSpPr txBox="true"/>
          <p:nvPr/>
        </p:nvSpPr>
        <p:spPr>
          <a:xfrm rot="0">
            <a:off x="17386767" y="9413764"/>
            <a:ext cx="915415" cy="873236"/>
          </a:xfrm>
          <a:prstGeom prst="rect">
            <a:avLst/>
          </a:prstGeom>
        </p:spPr>
        <p:txBody>
          <a:bodyPr anchor="t" rtlCol="false" tIns="0" lIns="0" bIns="0" rIns="0">
            <a:spAutoFit/>
          </a:bodyPr>
          <a:lstStyle/>
          <a:p>
            <a:pPr algn="ctr">
              <a:lnSpc>
                <a:spcPts val="7189"/>
              </a:lnSpc>
              <a:spcBef>
                <a:spcPct val="0"/>
              </a:spcBef>
            </a:pPr>
            <a:r>
              <a:rPr lang="en-US" sz="5135">
                <a:solidFill>
                  <a:srgbClr val="000000"/>
                </a:solidFill>
                <a:latin typeface="Open Sans"/>
              </a:rPr>
              <a:t> 17</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887923">
            <a:off x="13475833" y="-8787301"/>
            <a:ext cx="13977230" cy="14342307"/>
          </a:xfrm>
          <a:prstGeom prst="rect">
            <a:avLst/>
          </a:prstGeom>
        </p:spPr>
      </p:pic>
      <p:pic>
        <p:nvPicPr>
          <p:cNvPr name="Picture 3" id="3"/>
          <p:cNvPicPr>
            <a:picLocks noChangeAspect="true"/>
          </p:cNvPicPr>
          <p:nvPr/>
        </p:nvPicPr>
        <p:blipFill>
          <a:blip r:embed="rId4"/>
          <a:srcRect l="0" t="0" r="0" b="0"/>
          <a:stretch>
            <a:fillRect/>
          </a:stretch>
        </p:blipFill>
        <p:spPr>
          <a:xfrm flipH="false" flipV="false" rot="0">
            <a:off x="4277632" y="1654321"/>
            <a:ext cx="14010368" cy="7603979"/>
          </a:xfrm>
          <a:prstGeom prst="rect">
            <a:avLst/>
          </a:prstGeom>
        </p:spPr>
      </p:pic>
      <p:grpSp>
        <p:nvGrpSpPr>
          <p:cNvPr name="Group 4" id="4"/>
          <p:cNvGrpSpPr/>
          <p:nvPr/>
        </p:nvGrpSpPr>
        <p:grpSpPr>
          <a:xfrm rot="0">
            <a:off x="1028700" y="868354"/>
            <a:ext cx="8796908" cy="1158459"/>
            <a:chOff x="0" y="0"/>
            <a:chExt cx="11729210" cy="1544613"/>
          </a:xfrm>
        </p:grpSpPr>
        <p:sp>
          <p:nvSpPr>
            <p:cNvPr name="AutoShape 5" id="5"/>
            <p:cNvSpPr/>
            <p:nvPr/>
          </p:nvSpPr>
          <p:spPr>
            <a:xfrm>
              <a:off x="39318" y="1474763"/>
              <a:ext cx="1564655" cy="0"/>
            </a:xfrm>
            <a:prstGeom prst="line">
              <a:avLst/>
            </a:prstGeom>
            <a:ln cap="flat" w="139700">
              <a:solidFill>
                <a:srgbClr val="2B2E31"/>
              </a:solidFill>
              <a:prstDash val="solid"/>
              <a:headEnd type="none" len="sm" w="sm"/>
              <a:tailEnd type="none" len="sm" w="sm"/>
            </a:ln>
          </p:spPr>
        </p:sp>
        <p:sp>
          <p:nvSpPr>
            <p:cNvPr name="TextBox 6" id="6"/>
            <p:cNvSpPr txBox="true"/>
            <p:nvPr/>
          </p:nvSpPr>
          <p:spPr>
            <a:xfrm rot="0">
              <a:off x="0" y="104775"/>
              <a:ext cx="11729210" cy="1100467"/>
            </a:xfrm>
            <a:prstGeom prst="rect">
              <a:avLst/>
            </a:prstGeom>
          </p:spPr>
          <p:txBody>
            <a:bodyPr anchor="t" rtlCol="false" tIns="0" lIns="0" bIns="0" rIns="0">
              <a:spAutoFit/>
            </a:bodyPr>
            <a:lstStyle/>
            <a:p>
              <a:pPr>
                <a:lnSpc>
                  <a:spcPts val="5962"/>
                </a:lnSpc>
              </a:pPr>
              <a:r>
                <a:rPr lang="en-US" sz="5962" spc="59">
                  <a:solidFill>
                    <a:srgbClr val="2B2E31"/>
                  </a:solidFill>
                  <a:latin typeface="Montserrat Classic Bold"/>
                </a:rPr>
                <a:t>PROFILE</a:t>
              </a:r>
            </a:p>
          </p:txBody>
        </p:sp>
      </p:grpSp>
      <p:pic>
        <p:nvPicPr>
          <p:cNvPr name="Picture 7" id="7"/>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028700" y="4326035"/>
            <a:ext cx="503468" cy="465021"/>
          </a:xfrm>
          <a:prstGeom prst="rect">
            <a:avLst/>
          </a:prstGeom>
        </p:spPr>
      </p:pic>
      <p:pic>
        <p:nvPicPr>
          <p:cNvPr name="Picture 8" id="8"/>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4579667" y="1075091"/>
            <a:ext cx="847487" cy="579230"/>
          </a:xfrm>
          <a:prstGeom prst="rect">
            <a:avLst/>
          </a:prstGeom>
        </p:spPr>
      </p:pic>
      <p:pic>
        <p:nvPicPr>
          <p:cNvPr name="Picture 9" id="9"/>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992101" y="7808518"/>
            <a:ext cx="576667" cy="423939"/>
          </a:xfrm>
          <a:prstGeom prst="rect">
            <a:avLst/>
          </a:prstGeom>
        </p:spPr>
      </p:pic>
      <p:pic>
        <p:nvPicPr>
          <p:cNvPr name="Picture 10" id="10"/>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1048127" y="5897734"/>
            <a:ext cx="464614" cy="479433"/>
          </a:xfrm>
          <a:prstGeom prst="rect">
            <a:avLst/>
          </a:prstGeom>
        </p:spPr>
      </p:pic>
      <p:sp>
        <p:nvSpPr>
          <p:cNvPr name="TextBox 11" id="11"/>
          <p:cNvSpPr txBox="true"/>
          <p:nvPr/>
        </p:nvSpPr>
        <p:spPr>
          <a:xfrm rot="0">
            <a:off x="1805425" y="4361358"/>
            <a:ext cx="5135726" cy="461050"/>
          </a:xfrm>
          <a:prstGeom prst="rect">
            <a:avLst/>
          </a:prstGeom>
        </p:spPr>
        <p:txBody>
          <a:bodyPr anchor="t" rtlCol="false" tIns="0" lIns="0" bIns="0" rIns="0">
            <a:spAutoFit/>
          </a:bodyPr>
          <a:lstStyle/>
          <a:p>
            <a:pPr>
              <a:lnSpc>
                <a:spcPts val="3481"/>
              </a:lnSpc>
            </a:pPr>
            <a:r>
              <a:rPr lang="en-US" sz="3481" spc="34">
                <a:solidFill>
                  <a:srgbClr val="2B2E31"/>
                </a:solidFill>
                <a:latin typeface="Montserrat Classic Bold"/>
              </a:rPr>
              <a:t>OVERVIEW</a:t>
            </a:r>
          </a:p>
        </p:txBody>
      </p:sp>
      <p:sp>
        <p:nvSpPr>
          <p:cNvPr name="TextBox 12" id="12"/>
          <p:cNvSpPr txBox="true"/>
          <p:nvPr/>
        </p:nvSpPr>
        <p:spPr>
          <a:xfrm rot="0">
            <a:off x="1805425" y="4975047"/>
            <a:ext cx="6049105" cy="331470"/>
          </a:xfrm>
          <a:prstGeom prst="rect">
            <a:avLst/>
          </a:prstGeom>
        </p:spPr>
        <p:txBody>
          <a:bodyPr anchor="t" rtlCol="false" tIns="0" lIns="0" bIns="0" rIns="0">
            <a:spAutoFit/>
          </a:bodyPr>
          <a:lstStyle/>
          <a:p>
            <a:pPr algn="just">
              <a:lnSpc>
                <a:spcPts val="2700"/>
              </a:lnSpc>
            </a:pPr>
            <a:r>
              <a:rPr lang="en-US" sz="1800">
                <a:solidFill>
                  <a:srgbClr val="2B2E31"/>
                </a:solidFill>
                <a:latin typeface="Montserrat Classic"/>
              </a:rPr>
              <a:t>Get all personal information to survey it </a:t>
            </a:r>
          </a:p>
        </p:txBody>
      </p:sp>
      <p:sp>
        <p:nvSpPr>
          <p:cNvPr name="TextBox 13" id="13"/>
          <p:cNvSpPr txBox="true"/>
          <p:nvPr/>
        </p:nvSpPr>
        <p:spPr>
          <a:xfrm rot="0">
            <a:off x="1943477" y="5916117"/>
            <a:ext cx="5135726" cy="461050"/>
          </a:xfrm>
          <a:prstGeom prst="rect">
            <a:avLst/>
          </a:prstGeom>
        </p:spPr>
        <p:txBody>
          <a:bodyPr anchor="t" rtlCol="false" tIns="0" lIns="0" bIns="0" rIns="0">
            <a:spAutoFit/>
          </a:bodyPr>
          <a:lstStyle/>
          <a:p>
            <a:pPr>
              <a:lnSpc>
                <a:spcPts val="3481"/>
              </a:lnSpc>
            </a:pPr>
            <a:r>
              <a:rPr lang="en-US" sz="3481" spc="34">
                <a:solidFill>
                  <a:srgbClr val="2B2E31"/>
                </a:solidFill>
                <a:latin typeface="Montserrat Classic Bold"/>
              </a:rPr>
              <a:t>EDIT</a:t>
            </a:r>
          </a:p>
        </p:txBody>
      </p:sp>
      <p:sp>
        <p:nvSpPr>
          <p:cNvPr name="TextBox 14" id="14"/>
          <p:cNvSpPr txBox="true"/>
          <p:nvPr/>
        </p:nvSpPr>
        <p:spPr>
          <a:xfrm rot="0">
            <a:off x="1978858" y="6529567"/>
            <a:ext cx="6049105" cy="674370"/>
          </a:xfrm>
          <a:prstGeom prst="rect">
            <a:avLst/>
          </a:prstGeom>
        </p:spPr>
        <p:txBody>
          <a:bodyPr anchor="t" rtlCol="false" tIns="0" lIns="0" bIns="0" rIns="0">
            <a:spAutoFit/>
          </a:bodyPr>
          <a:lstStyle/>
          <a:p>
            <a:pPr algn="just">
              <a:lnSpc>
                <a:spcPts val="2700"/>
              </a:lnSpc>
            </a:pPr>
            <a:r>
              <a:rPr lang="en-US" sz="1800">
                <a:solidFill>
                  <a:srgbClr val="2B2E31"/>
                </a:solidFill>
                <a:latin typeface="Montserrat Classic"/>
              </a:rPr>
              <a:t>Edit tab enable for user to  change any personal  information</a:t>
            </a:r>
          </a:p>
        </p:txBody>
      </p:sp>
      <p:sp>
        <p:nvSpPr>
          <p:cNvPr name="TextBox 15" id="15"/>
          <p:cNvSpPr txBox="true"/>
          <p:nvPr/>
        </p:nvSpPr>
        <p:spPr>
          <a:xfrm rot="0">
            <a:off x="1875150" y="7823300"/>
            <a:ext cx="5135726" cy="461050"/>
          </a:xfrm>
          <a:prstGeom prst="rect">
            <a:avLst/>
          </a:prstGeom>
        </p:spPr>
        <p:txBody>
          <a:bodyPr anchor="t" rtlCol="false" tIns="0" lIns="0" bIns="0" rIns="0">
            <a:spAutoFit/>
          </a:bodyPr>
          <a:lstStyle/>
          <a:p>
            <a:pPr>
              <a:lnSpc>
                <a:spcPts val="3481"/>
              </a:lnSpc>
            </a:pPr>
            <a:r>
              <a:rPr lang="en-US" sz="3481" spc="34">
                <a:solidFill>
                  <a:srgbClr val="2B2E31"/>
                </a:solidFill>
                <a:latin typeface="Montserrat Classic Bold"/>
              </a:rPr>
              <a:t>CHANGE PASSOWRD</a:t>
            </a:r>
          </a:p>
        </p:txBody>
      </p:sp>
      <p:sp>
        <p:nvSpPr>
          <p:cNvPr name="TextBox 16" id="16"/>
          <p:cNvSpPr txBox="true"/>
          <p:nvPr/>
        </p:nvSpPr>
        <p:spPr>
          <a:xfrm rot="0">
            <a:off x="1875150" y="8817989"/>
            <a:ext cx="6049105" cy="331470"/>
          </a:xfrm>
          <a:prstGeom prst="rect">
            <a:avLst/>
          </a:prstGeom>
        </p:spPr>
        <p:txBody>
          <a:bodyPr anchor="t" rtlCol="false" tIns="0" lIns="0" bIns="0" rIns="0">
            <a:spAutoFit/>
          </a:bodyPr>
          <a:lstStyle/>
          <a:p>
            <a:pPr algn="just">
              <a:lnSpc>
                <a:spcPts val="2700"/>
              </a:lnSpc>
            </a:pPr>
            <a:r>
              <a:rPr lang="en-US" sz="1800">
                <a:solidFill>
                  <a:srgbClr val="2B2E31"/>
                </a:solidFill>
                <a:latin typeface="Montserrat Classic"/>
              </a:rPr>
              <a:t>Can change user password only by old password</a:t>
            </a:r>
          </a:p>
        </p:txBody>
      </p:sp>
      <p:sp>
        <p:nvSpPr>
          <p:cNvPr name="TextBox 17" id="17"/>
          <p:cNvSpPr txBox="true"/>
          <p:nvPr/>
        </p:nvSpPr>
        <p:spPr>
          <a:xfrm rot="0">
            <a:off x="17372585" y="9413764"/>
            <a:ext cx="915415" cy="873236"/>
          </a:xfrm>
          <a:prstGeom prst="rect">
            <a:avLst/>
          </a:prstGeom>
        </p:spPr>
        <p:txBody>
          <a:bodyPr anchor="t" rtlCol="false" tIns="0" lIns="0" bIns="0" rIns="0">
            <a:spAutoFit/>
          </a:bodyPr>
          <a:lstStyle/>
          <a:p>
            <a:pPr algn="ctr">
              <a:lnSpc>
                <a:spcPts val="7189"/>
              </a:lnSpc>
              <a:spcBef>
                <a:spcPct val="0"/>
              </a:spcBef>
            </a:pPr>
            <a:r>
              <a:rPr lang="en-US" sz="5135">
                <a:solidFill>
                  <a:srgbClr val="000000"/>
                </a:solidFill>
                <a:latin typeface="Open Sans"/>
              </a:rPr>
              <a:t> 18</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812" r="0" b="7812"/>
          <a:stretch>
            <a:fillRect/>
          </a:stretch>
        </p:blipFill>
        <p:spPr>
          <a:xfrm flipH="false" flipV="false">
            <a:off x="0" y="0"/>
            <a:ext cx="18288000" cy="10287000"/>
          </a:xfrm>
          <a:prstGeom prst="rect">
            <a:avLst/>
          </a:prstGeom>
        </p:spPr>
      </p:pic>
      <p:grpSp>
        <p:nvGrpSpPr>
          <p:cNvPr name="Group 3" id="3"/>
          <p:cNvGrpSpPr/>
          <p:nvPr/>
        </p:nvGrpSpPr>
        <p:grpSpPr>
          <a:xfrm rot="-10800000">
            <a:off x="16786995" y="1119127"/>
            <a:ext cx="472305" cy="196794"/>
            <a:chOff x="0" y="0"/>
            <a:chExt cx="629740" cy="262392"/>
          </a:xfrm>
        </p:grpSpPr>
        <p:grpSp>
          <p:nvGrpSpPr>
            <p:cNvPr name="Group 4" id="4"/>
            <p:cNvGrpSpPr>
              <a:grpSpLocks noChangeAspect="true"/>
            </p:cNvGrpSpPr>
            <p:nvPr/>
          </p:nvGrpSpPr>
          <p:grpSpPr>
            <a:xfrm rot="0">
              <a:off x="0" y="0"/>
              <a:ext cx="262392" cy="262392"/>
              <a:chOff x="0" y="0"/>
              <a:chExt cx="1708150" cy="1708150"/>
            </a:xfrm>
          </p:grpSpPr>
          <p:sp>
            <p:nvSpPr>
              <p:cNvPr name="Freeform 5" id="5"/>
              <p:cNvSpPr/>
              <p:nvPr/>
            </p:nvSpPr>
            <p:spPr>
              <a:xfrm flipH="false" flipV="false">
                <a:off x="0" y="0"/>
                <a:ext cx="1708150" cy="1708150"/>
              </a:xfrm>
              <a:custGeom>
                <a:avLst/>
                <a:gdLst/>
                <a:ahLst/>
                <a:cxnLst/>
                <a:rect r="r" b="b" t="t" l="l"/>
                <a:pathLst>
                  <a:path h="1708150" w="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FFFF"/>
              </a:solidFill>
            </p:spPr>
          </p:sp>
        </p:grpSp>
        <p:grpSp>
          <p:nvGrpSpPr>
            <p:cNvPr name="Group 6" id="6"/>
            <p:cNvGrpSpPr/>
            <p:nvPr/>
          </p:nvGrpSpPr>
          <p:grpSpPr>
            <a:xfrm rot="0">
              <a:off x="367348" y="0"/>
              <a:ext cx="262392" cy="262392"/>
              <a:chOff x="0" y="0"/>
              <a:chExt cx="6350000" cy="6350000"/>
            </a:xfrm>
          </p:grpSpPr>
          <p:sp>
            <p:nvSpPr>
              <p:cNvPr name="Freeform 7" id="7"/>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sp>
        <p:nvSpPr>
          <p:cNvPr name="AutoShape 8" id="8"/>
          <p:cNvSpPr/>
          <p:nvPr/>
        </p:nvSpPr>
        <p:spPr>
          <a:xfrm rot="0">
            <a:off x="3094644" y="1212761"/>
            <a:ext cx="12098711" cy="9525"/>
          </a:xfrm>
          <a:prstGeom prst="rect">
            <a:avLst/>
          </a:prstGeom>
          <a:solidFill>
            <a:srgbClr val="FFFFFF"/>
          </a:solidFill>
        </p:spPr>
      </p:sp>
      <p:grpSp>
        <p:nvGrpSpPr>
          <p:cNvPr name="Group 9" id="9"/>
          <p:cNvGrpSpPr/>
          <p:nvPr/>
        </p:nvGrpSpPr>
        <p:grpSpPr>
          <a:xfrm rot="0">
            <a:off x="2195249" y="2584255"/>
            <a:ext cx="13897503" cy="5118491"/>
            <a:chOff x="0" y="0"/>
            <a:chExt cx="18530004" cy="6824654"/>
          </a:xfrm>
        </p:grpSpPr>
        <p:sp>
          <p:nvSpPr>
            <p:cNvPr name="TextBox 10" id="10"/>
            <p:cNvSpPr txBox="true"/>
            <p:nvPr/>
          </p:nvSpPr>
          <p:spPr>
            <a:xfrm rot="0">
              <a:off x="0" y="85725"/>
              <a:ext cx="18530004" cy="3494448"/>
            </a:xfrm>
            <a:prstGeom prst="rect">
              <a:avLst/>
            </a:prstGeom>
          </p:spPr>
          <p:txBody>
            <a:bodyPr anchor="t" rtlCol="false" tIns="0" lIns="0" bIns="0" rIns="0">
              <a:spAutoFit/>
            </a:bodyPr>
            <a:lstStyle/>
            <a:p>
              <a:pPr algn="ctr">
                <a:lnSpc>
                  <a:spcPts val="10160"/>
                </a:lnSpc>
              </a:pPr>
              <a:r>
                <a:rPr lang="en-US" sz="9236">
                  <a:solidFill>
                    <a:srgbClr val="FFFFFF"/>
                  </a:solidFill>
                  <a:latin typeface="Archivo Black"/>
                </a:rPr>
                <a:t>TARGETING SUSTAINABILITY</a:t>
              </a:r>
            </a:p>
          </p:txBody>
        </p:sp>
        <p:sp>
          <p:nvSpPr>
            <p:cNvPr name="TextBox 11" id="11"/>
            <p:cNvSpPr txBox="true"/>
            <p:nvPr/>
          </p:nvSpPr>
          <p:spPr>
            <a:xfrm rot="0">
              <a:off x="0" y="4455098"/>
              <a:ext cx="18530004" cy="846876"/>
            </a:xfrm>
            <a:prstGeom prst="rect">
              <a:avLst/>
            </a:prstGeom>
          </p:spPr>
          <p:txBody>
            <a:bodyPr anchor="t" rtlCol="false" tIns="0" lIns="0" bIns="0" rIns="0">
              <a:spAutoFit/>
            </a:bodyPr>
            <a:lstStyle/>
            <a:p>
              <a:pPr algn="ctr">
                <a:lnSpc>
                  <a:spcPts val="5253"/>
                </a:lnSpc>
              </a:pPr>
              <a:r>
                <a:rPr lang="en-US" sz="4041" spc="-60">
                  <a:solidFill>
                    <a:srgbClr val="FFFFFF"/>
                  </a:solidFill>
                  <a:latin typeface="Clear Sans Regular Bold"/>
                </a:rPr>
                <a:t>The reality and challenges of sustainable development... </a:t>
              </a:r>
            </a:p>
          </p:txBody>
        </p:sp>
        <p:sp>
          <p:nvSpPr>
            <p:cNvPr name="TextBox 12" id="12"/>
            <p:cNvSpPr txBox="true"/>
            <p:nvPr/>
          </p:nvSpPr>
          <p:spPr>
            <a:xfrm rot="0">
              <a:off x="0" y="5599891"/>
              <a:ext cx="18530004" cy="1224763"/>
            </a:xfrm>
            <a:prstGeom prst="rect">
              <a:avLst/>
            </a:prstGeom>
          </p:spPr>
          <p:txBody>
            <a:bodyPr anchor="t" rtlCol="false" tIns="0" lIns="0" bIns="0" rIns="0">
              <a:spAutoFit/>
            </a:bodyPr>
            <a:lstStyle/>
            <a:p>
              <a:pPr algn="ctr">
                <a:lnSpc>
                  <a:spcPts val="3752"/>
                </a:lnSpc>
              </a:pPr>
              <a:r>
                <a:rPr lang="en-US" sz="2886" spc="-43">
                  <a:solidFill>
                    <a:srgbClr val="FFFFFF"/>
                  </a:solidFill>
                  <a:latin typeface="Clear Sans Regular"/>
                </a:rPr>
                <a:t>Egypt's Vision 2030</a:t>
              </a:r>
            </a:p>
            <a:p>
              <a:pPr algn="ctr">
                <a:lnSpc>
                  <a:spcPts val="3752"/>
                </a:lnSpc>
              </a:pPr>
              <a:r>
                <a:rPr lang="en-US" sz="2886" spc="-43">
                  <a:solidFill>
                    <a:srgbClr val="FFFFFF"/>
                  </a:solidFill>
                  <a:latin typeface="Clear Sans Regular"/>
                </a:rPr>
                <a:t> May 2, 2023</a:t>
              </a:r>
            </a:p>
          </p:txBody>
        </p:sp>
      </p:grpSp>
      <p:sp>
        <p:nvSpPr>
          <p:cNvPr name="TextBox 13" id="13"/>
          <p:cNvSpPr txBox="true"/>
          <p:nvPr/>
        </p:nvSpPr>
        <p:spPr>
          <a:xfrm rot="0">
            <a:off x="1028700" y="9123680"/>
            <a:ext cx="1349143" cy="240665"/>
          </a:xfrm>
          <a:prstGeom prst="rect">
            <a:avLst/>
          </a:prstGeom>
        </p:spPr>
        <p:txBody>
          <a:bodyPr anchor="t" rtlCol="false" tIns="0" lIns="0" bIns="0" rIns="0">
            <a:spAutoFit/>
          </a:bodyPr>
          <a:lstStyle/>
          <a:p>
            <a:pPr>
              <a:lnSpc>
                <a:spcPts val="1960"/>
              </a:lnSpc>
              <a:spcBef>
                <a:spcPct val="0"/>
              </a:spcBef>
            </a:pPr>
            <a:r>
              <a:rPr lang="en-US" sz="1400">
                <a:solidFill>
                  <a:srgbClr val="CCCCCC"/>
                </a:solidFill>
                <a:latin typeface="Open Sans Bold"/>
              </a:rPr>
              <a:t>5th ASRC</a:t>
            </a:r>
          </a:p>
        </p:txBody>
      </p:sp>
      <p:sp>
        <p:nvSpPr>
          <p:cNvPr name="TextBox 14" id="14"/>
          <p:cNvSpPr txBox="true"/>
          <p:nvPr/>
        </p:nvSpPr>
        <p:spPr>
          <a:xfrm rot="0">
            <a:off x="1347185" y="762075"/>
            <a:ext cx="1862846" cy="240665"/>
          </a:xfrm>
          <a:prstGeom prst="rect">
            <a:avLst/>
          </a:prstGeom>
        </p:spPr>
        <p:txBody>
          <a:bodyPr anchor="t" rtlCol="false" tIns="0" lIns="0" bIns="0" rIns="0">
            <a:spAutoFit/>
          </a:bodyPr>
          <a:lstStyle/>
          <a:p>
            <a:pPr>
              <a:lnSpc>
                <a:spcPts val="1960"/>
              </a:lnSpc>
              <a:spcBef>
                <a:spcPct val="0"/>
              </a:spcBef>
            </a:pPr>
            <a:r>
              <a:rPr lang="en-US" sz="1400">
                <a:solidFill>
                  <a:srgbClr val="CCCCCC"/>
                </a:solidFill>
                <a:latin typeface="Open Sans Bold"/>
              </a:rPr>
              <a:t>CDMS</a:t>
            </a:r>
          </a:p>
        </p:txBody>
      </p:sp>
      <p:pic>
        <p:nvPicPr>
          <p:cNvPr name="Picture 15" id="15"/>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028700" y="764691"/>
            <a:ext cx="256852" cy="264009"/>
          </a:xfrm>
          <a:prstGeom prst="rect">
            <a:avLst/>
          </a:prstGeom>
        </p:spPr>
      </p:pic>
      <p:sp>
        <p:nvSpPr>
          <p:cNvPr name="TextBox 16" id="16"/>
          <p:cNvSpPr txBox="true"/>
          <p:nvPr/>
        </p:nvSpPr>
        <p:spPr>
          <a:xfrm rot="0">
            <a:off x="17259300" y="9265920"/>
            <a:ext cx="1028700" cy="869684"/>
          </a:xfrm>
          <a:prstGeom prst="rect">
            <a:avLst/>
          </a:prstGeom>
        </p:spPr>
        <p:txBody>
          <a:bodyPr anchor="t" rtlCol="false" tIns="0" lIns="0" bIns="0" rIns="0">
            <a:spAutoFit/>
          </a:bodyPr>
          <a:lstStyle/>
          <a:p>
            <a:pPr algn="ctr">
              <a:lnSpc>
                <a:spcPts val="7189"/>
              </a:lnSpc>
              <a:spcBef>
                <a:spcPct val="0"/>
              </a:spcBef>
            </a:pPr>
            <a:r>
              <a:rPr lang="en-US" sz="5135">
                <a:solidFill>
                  <a:srgbClr val="000000"/>
                </a:solidFill>
                <a:latin typeface="Open Sans"/>
              </a:rPr>
              <a:t> </a:t>
            </a:r>
            <a:r>
              <a:rPr lang="en-US" sz="5135">
                <a:solidFill>
                  <a:srgbClr val="FDFBFB"/>
                </a:solidFill>
                <a:latin typeface="Open Sans"/>
              </a:rPr>
              <a:t>19</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1875" r="0" b="21875"/>
          <a:stretch>
            <a:fillRect/>
          </a:stretch>
        </p:blipFill>
        <p:spPr>
          <a:xfrm flipH="true" flipV="true">
            <a:off x="0" y="0"/>
            <a:ext cx="18288000" cy="10287000"/>
          </a:xfrm>
          <a:prstGeom prst="rect">
            <a:avLst/>
          </a:prstGeom>
        </p:spPr>
      </p:pic>
      <p:sp>
        <p:nvSpPr>
          <p:cNvPr name="TextBox 3" id="3"/>
          <p:cNvSpPr txBox="true"/>
          <p:nvPr/>
        </p:nvSpPr>
        <p:spPr>
          <a:xfrm rot="0">
            <a:off x="2427941" y="793355"/>
            <a:ext cx="7416941" cy="1686342"/>
          </a:xfrm>
          <a:prstGeom prst="rect">
            <a:avLst/>
          </a:prstGeom>
        </p:spPr>
        <p:txBody>
          <a:bodyPr anchor="t" rtlCol="false" tIns="0" lIns="0" bIns="0" rIns="0">
            <a:spAutoFit/>
          </a:bodyPr>
          <a:lstStyle/>
          <a:p>
            <a:pPr>
              <a:lnSpc>
                <a:spcPts val="13774"/>
              </a:lnSpc>
            </a:pPr>
            <a:r>
              <a:rPr lang="en-US" sz="9981" spc="978">
                <a:solidFill>
                  <a:srgbClr val="231F20"/>
                </a:solidFill>
                <a:latin typeface="Oswald Bold"/>
              </a:rPr>
              <a:t>ABOUT US</a:t>
            </a:r>
          </a:p>
        </p:txBody>
      </p:sp>
      <p:pic>
        <p:nvPicPr>
          <p:cNvPr name="Picture 4" id="4"/>
          <p:cNvPicPr>
            <a:picLocks noChangeAspect="true"/>
          </p:cNvPicPr>
          <p:nvPr/>
        </p:nvPicPr>
        <p:blipFill>
          <a:blip r:embed="rId3"/>
          <a:srcRect l="0" t="46379" r="12208" b="0"/>
          <a:stretch>
            <a:fillRect/>
          </a:stretch>
        </p:blipFill>
        <p:spPr>
          <a:xfrm flipH="false" flipV="false" rot="0">
            <a:off x="3475691" y="7166443"/>
            <a:ext cx="8562294" cy="1032847"/>
          </a:xfrm>
          <a:prstGeom prst="rect">
            <a:avLst/>
          </a:prstGeom>
        </p:spPr>
      </p:pic>
      <p:grpSp>
        <p:nvGrpSpPr>
          <p:cNvPr name="Group 5" id="5"/>
          <p:cNvGrpSpPr/>
          <p:nvPr/>
        </p:nvGrpSpPr>
        <p:grpSpPr>
          <a:xfrm rot="0">
            <a:off x="2427941" y="5733868"/>
            <a:ext cx="9610044" cy="1948998"/>
            <a:chOff x="0" y="0"/>
            <a:chExt cx="3682024" cy="746746"/>
          </a:xfrm>
        </p:grpSpPr>
        <p:sp>
          <p:nvSpPr>
            <p:cNvPr name="Freeform 6" id="6"/>
            <p:cNvSpPr/>
            <p:nvPr/>
          </p:nvSpPr>
          <p:spPr>
            <a:xfrm flipH="false" flipV="false">
              <a:off x="0" y="0"/>
              <a:ext cx="3682024" cy="746746"/>
            </a:xfrm>
            <a:custGeom>
              <a:avLst/>
              <a:gdLst/>
              <a:ahLst/>
              <a:cxnLst/>
              <a:rect r="r" b="b" t="t" l="l"/>
              <a:pathLst>
                <a:path h="746746" w="3682024">
                  <a:moveTo>
                    <a:pt x="0" y="0"/>
                  </a:moveTo>
                  <a:lnTo>
                    <a:pt x="3682024" y="0"/>
                  </a:lnTo>
                  <a:lnTo>
                    <a:pt x="3682024" y="746746"/>
                  </a:lnTo>
                  <a:lnTo>
                    <a:pt x="0" y="746746"/>
                  </a:lnTo>
                  <a:close/>
                </a:path>
              </a:pathLst>
            </a:custGeom>
            <a:solidFill>
              <a:srgbClr val="EFEFEF"/>
            </a:solidFill>
          </p:spPr>
        </p:sp>
        <p:sp>
          <p:nvSpPr>
            <p:cNvPr name="TextBox 7" id="7"/>
            <p:cNvSpPr txBox="true"/>
            <p:nvPr/>
          </p:nvSpPr>
          <p:spPr>
            <a:xfrm>
              <a:off x="0" y="-19050"/>
              <a:ext cx="812800" cy="831850"/>
            </a:xfrm>
            <a:prstGeom prst="rect">
              <a:avLst/>
            </a:prstGeom>
          </p:spPr>
          <p:txBody>
            <a:bodyPr anchor="ctr" rtlCol="false" tIns="50800" lIns="50800" bIns="50800" rIns="50800"/>
            <a:lstStyle/>
            <a:p>
              <a:pPr algn="ctr">
                <a:lnSpc>
                  <a:spcPts val="2859"/>
                </a:lnSpc>
              </a:pPr>
            </a:p>
          </p:txBody>
        </p:sp>
      </p:grpSp>
      <p:pic>
        <p:nvPicPr>
          <p:cNvPr name="Picture 8" id="8"/>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2759985" y="6010884"/>
            <a:ext cx="1156649" cy="1173721"/>
          </a:xfrm>
          <a:prstGeom prst="rect">
            <a:avLst/>
          </a:prstGeom>
        </p:spPr>
      </p:pic>
      <p:sp>
        <p:nvSpPr>
          <p:cNvPr name="TextBox 9" id="9"/>
          <p:cNvSpPr txBox="true"/>
          <p:nvPr/>
        </p:nvSpPr>
        <p:spPr>
          <a:xfrm rot="0">
            <a:off x="4194649" y="6115650"/>
            <a:ext cx="7615978" cy="1292876"/>
          </a:xfrm>
          <a:prstGeom prst="rect">
            <a:avLst/>
          </a:prstGeom>
        </p:spPr>
        <p:txBody>
          <a:bodyPr anchor="t" rtlCol="false" tIns="0" lIns="0" bIns="0" rIns="0">
            <a:spAutoFit/>
          </a:bodyPr>
          <a:lstStyle/>
          <a:p>
            <a:pPr>
              <a:lnSpc>
                <a:spcPts val="4016"/>
              </a:lnSpc>
            </a:pPr>
            <a:r>
              <a:rPr lang="en-US" sz="2910" spc="285">
                <a:solidFill>
                  <a:srgbClr val="231F20"/>
                </a:solidFill>
                <a:latin typeface="DM Sans Bold"/>
              </a:rPr>
              <a:t>Implementation</a:t>
            </a:r>
            <a:r>
              <a:rPr lang="en-US" sz="2910" spc="285">
                <a:solidFill>
                  <a:srgbClr val="231F20"/>
                </a:solidFill>
                <a:latin typeface="DM Sans Bold"/>
              </a:rPr>
              <a:t> team : </a:t>
            </a:r>
          </a:p>
          <a:p>
            <a:pPr>
              <a:lnSpc>
                <a:spcPts val="3188"/>
              </a:lnSpc>
            </a:pPr>
            <a:r>
              <a:rPr lang="en-US" sz="2310" spc="226">
                <a:solidFill>
                  <a:srgbClr val="231F20"/>
                </a:solidFill>
                <a:latin typeface="DM Sans Bold"/>
              </a:rPr>
              <a:t>Youssef Mohamed - Team Lead</a:t>
            </a:r>
          </a:p>
          <a:p>
            <a:pPr algn="l" marL="0" indent="0" lvl="0">
              <a:lnSpc>
                <a:spcPts val="3188"/>
              </a:lnSpc>
              <a:spcBef>
                <a:spcPct val="0"/>
              </a:spcBef>
            </a:pPr>
            <a:r>
              <a:rPr lang="en-US" sz="2310" spc="226">
                <a:solidFill>
                  <a:srgbClr val="231F20"/>
                </a:solidFill>
                <a:latin typeface="DM Sans Bold"/>
              </a:rPr>
              <a:t>Eslam Eid &amp; Basem Mohamed &amp; Ahmed Salah</a:t>
            </a:r>
          </a:p>
        </p:txBody>
      </p:sp>
      <p:pic>
        <p:nvPicPr>
          <p:cNvPr name="Picture 10" id="10"/>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2779578" y="7341318"/>
            <a:ext cx="7616557" cy="7815497"/>
          </a:xfrm>
          <a:prstGeom prst="rect">
            <a:avLst/>
          </a:prstGeom>
        </p:spPr>
      </p:pic>
      <p:pic>
        <p:nvPicPr>
          <p:cNvPr name="Picture 11" id="11"/>
          <p:cNvPicPr>
            <a:picLocks noChangeAspect="true"/>
          </p:cNvPicPr>
          <p:nvPr/>
        </p:nvPicPr>
        <p:blipFill>
          <a:blip r:embed="rId3"/>
          <a:srcRect l="0" t="46379" r="0" b="0"/>
          <a:stretch>
            <a:fillRect/>
          </a:stretch>
        </p:blipFill>
        <p:spPr>
          <a:xfrm flipH="false" flipV="false" rot="0">
            <a:off x="2427941" y="4445154"/>
            <a:ext cx="9752965" cy="1032847"/>
          </a:xfrm>
          <a:prstGeom prst="rect">
            <a:avLst/>
          </a:prstGeom>
        </p:spPr>
      </p:pic>
      <p:grpSp>
        <p:nvGrpSpPr>
          <p:cNvPr name="Group 12" id="12"/>
          <p:cNvGrpSpPr/>
          <p:nvPr/>
        </p:nvGrpSpPr>
        <p:grpSpPr>
          <a:xfrm rot="0">
            <a:off x="2427941" y="3012579"/>
            <a:ext cx="9610044" cy="1948998"/>
            <a:chOff x="0" y="0"/>
            <a:chExt cx="3682024" cy="746746"/>
          </a:xfrm>
        </p:grpSpPr>
        <p:sp>
          <p:nvSpPr>
            <p:cNvPr name="Freeform 13" id="13"/>
            <p:cNvSpPr/>
            <p:nvPr/>
          </p:nvSpPr>
          <p:spPr>
            <a:xfrm flipH="false" flipV="false">
              <a:off x="0" y="0"/>
              <a:ext cx="3682024" cy="746746"/>
            </a:xfrm>
            <a:custGeom>
              <a:avLst/>
              <a:gdLst/>
              <a:ahLst/>
              <a:cxnLst/>
              <a:rect r="r" b="b" t="t" l="l"/>
              <a:pathLst>
                <a:path h="746746" w="3682024">
                  <a:moveTo>
                    <a:pt x="0" y="0"/>
                  </a:moveTo>
                  <a:lnTo>
                    <a:pt x="3682024" y="0"/>
                  </a:lnTo>
                  <a:lnTo>
                    <a:pt x="3682024" y="746746"/>
                  </a:lnTo>
                  <a:lnTo>
                    <a:pt x="0" y="746746"/>
                  </a:lnTo>
                  <a:close/>
                </a:path>
              </a:pathLst>
            </a:custGeom>
            <a:solidFill>
              <a:srgbClr val="EFEFEF"/>
            </a:solidFill>
          </p:spPr>
        </p:sp>
        <p:sp>
          <p:nvSpPr>
            <p:cNvPr name="TextBox 14" id="14"/>
            <p:cNvSpPr txBox="true"/>
            <p:nvPr/>
          </p:nvSpPr>
          <p:spPr>
            <a:xfrm>
              <a:off x="0" y="-19050"/>
              <a:ext cx="812800" cy="831850"/>
            </a:xfrm>
            <a:prstGeom prst="rect">
              <a:avLst/>
            </a:prstGeom>
          </p:spPr>
          <p:txBody>
            <a:bodyPr anchor="ctr" rtlCol="false" tIns="50800" lIns="50800" bIns="50800" rIns="50800"/>
            <a:lstStyle/>
            <a:p>
              <a:pPr algn="ctr">
                <a:lnSpc>
                  <a:spcPts val="2859"/>
                </a:lnSpc>
              </a:pPr>
            </a:p>
          </p:txBody>
        </p:sp>
      </p:grpSp>
      <p:pic>
        <p:nvPicPr>
          <p:cNvPr name="Picture 15" id="15"/>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2657549" y="3397707"/>
            <a:ext cx="1159455" cy="1178744"/>
          </a:xfrm>
          <a:prstGeom prst="rect">
            <a:avLst/>
          </a:prstGeom>
        </p:spPr>
      </p:pic>
      <p:sp>
        <p:nvSpPr>
          <p:cNvPr name="TextBox 16" id="16"/>
          <p:cNvSpPr txBox="true"/>
          <p:nvPr/>
        </p:nvSpPr>
        <p:spPr>
          <a:xfrm rot="0">
            <a:off x="4194649" y="3221968"/>
            <a:ext cx="7132181" cy="555260"/>
          </a:xfrm>
          <a:prstGeom prst="rect">
            <a:avLst/>
          </a:prstGeom>
        </p:spPr>
        <p:txBody>
          <a:bodyPr anchor="t" rtlCol="false" tIns="0" lIns="0" bIns="0" rIns="0">
            <a:spAutoFit/>
          </a:bodyPr>
          <a:lstStyle/>
          <a:p>
            <a:pPr algn="l" marL="0" indent="0" lvl="0">
              <a:lnSpc>
                <a:spcPts val="4430"/>
              </a:lnSpc>
              <a:spcBef>
                <a:spcPct val="0"/>
              </a:spcBef>
            </a:pPr>
            <a:r>
              <a:rPr lang="en-US" sz="3210" spc="314" u="none">
                <a:solidFill>
                  <a:srgbClr val="231F20"/>
                </a:solidFill>
                <a:latin typeface="DM Sans Bold"/>
              </a:rPr>
              <a:t>Supervision</a:t>
            </a:r>
          </a:p>
        </p:txBody>
      </p:sp>
      <p:sp>
        <p:nvSpPr>
          <p:cNvPr name="TextBox 17" id="17"/>
          <p:cNvSpPr txBox="true"/>
          <p:nvPr/>
        </p:nvSpPr>
        <p:spPr>
          <a:xfrm rot="0">
            <a:off x="3185232" y="3948978"/>
            <a:ext cx="9151015" cy="459740"/>
          </a:xfrm>
          <a:prstGeom prst="rect">
            <a:avLst/>
          </a:prstGeom>
        </p:spPr>
        <p:txBody>
          <a:bodyPr anchor="t" rtlCol="false" tIns="0" lIns="0" bIns="0" rIns="0">
            <a:spAutoFit/>
          </a:bodyPr>
          <a:lstStyle/>
          <a:p>
            <a:pPr algn="ctr">
              <a:lnSpc>
                <a:spcPts val="3639"/>
              </a:lnSpc>
              <a:spcBef>
                <a:spcPct val="0"/>
              </a:spcBef>
            </a:pPr>
            <a:r>
              <a:rPr lang="en-US" sz="2799">
                <a:solidFill>
                  <a:srgbClr val="231F20"/>
                </a:solidFill>
                <a:latin typeface="Open Sauce Bold"/>
              </a:rPr>
              <a:t>Dr. Dina Elmanakhly &amp;  Dr.Riham Moharam</a:t>
            </a:r>
          </a:p>
        </p:txBody>
      </p:sp>
      <p:sp>
        <p:nvSpPr>
          <p:cNvPr name="TextBox 18" id="18"/>
          <p:cNvSpPr txBox="true"/>
          <p:nvPr/>
        </p:nvSpPr>
        <p:spPr>
          <a:xfrm rot="0">
            <a:off x="12879649" y="2804427"/>
            <a:ext cx="3377591" cy="5318573"/>
          </a:xfrm>
          <a:prstGeom prst="rect">
            <a:avLst/>
          </a:prstGeom>
        </p:spPr>
        <p:txBody>
          <a:bodyPr anchor="t" rtlCol="false" tIns="0" lIns="0" bIns="0" rIns="0">
            <a:spAutoFit/>
          </a:bodyPr>
          <a:lstStyle/>
          <a:p>
            <a:pPr marL="0" indent="0" lvl="0">
              <a:lnSpc>
                <a:spcPts val="2656"/>
              </a:lnSpc>
              <a:spcBef>
                <a:spcPct val="0"/>
              </a:spcBef>
            </a:pPr>
            <a:r>
              <a:rPr lang="en-US" sz="1924" spc="188">
                <a:solidFill>
                  <a:srgbClr val="000000"/>
                </a:solidFill>
                <a:latin typeface="DM Sans Bold"/>
              </a:rPr>
              <a:t>The technical team at Faculty of science, computer science and mathematics department, Suez Canal University is a group of students who were selected to work together to improve their skills and knowledge. By participating in the technical team, they aim to become valuable members of the university community.</a:t>
            </a:r>
          </a:p>
        </p:txBody>
      </p:sp>
      <p:pic>
        <p:nvPicPr>
          <p:cNvPr name="Picture 19" id="19"/>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5400000">
            <a:off x="17860608" y="2079763"/>
            <a:ext cx="4115162" cy="6235094"/>
          </a:xfrm>
          <a:prstGeom prst="rect">
            <a:avLst/>
          </a:prstGeom>
        </p:spPr>
      </p:pic>
      <p:sp>
        <p:nvSpPr>
          <p:cNvPr name="TextBox 20" id="20"/>
          <p:cNvSpPr txBox="true"/>
          <p:nvPr/>
        </p:nvSpPr>
        <p:spPr>
          <a:xfrm rot="0">
            <a:off x="17773381" y="9265920"/>
            <a:ext cx="373023" cy="869684"/>
          </a:xfrm>
          <a:prstGeom prst="rect">
            <a:avLst/>
          </a:prstGeom>
        </p:spPr>
        <p:txBody>
          <a:bodyPr anchor="t" rtlCol="false" tIns="0" lIns="0" bIns="0" rIns="0">
            <a:spAutoFit/>
          </a:bodyPr>
          <a:lstStyle/>
          <a:p>
            <a:pPr algn="ctr">
              <a:lnSpc>
                <a:spcPts val="7189"/>
              </a:lnSpc>
              <a:spcBef>
                <a:spcPct val="0"/>
              </a:spcBef>
            </a:pPr>
            <a:r>
              <a:rPr lang="en-US" sz="5135">
                <a:solidFill>
                  <a:srgbClr val="000000"/>
                </a:solidFill>
                <a:latin typeface="Open Sans"/>
              </a:rPr>
              <a:t>2</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1875" r="0" b="21875"/>
          <a:stretch>
            <a:fillRect/>
          </a:stretch>
        </p:blipFill>
        <p:spPr>
          <a:xfrm flipH="true" flipV="true">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257863">
            <a:off x="-571305" y="6150994"/>
            <a:ext cx="21273218" cy="9128145"/>
          </a:xfrm>
          <a:prstGeom prst="rect">
            <a:avLst/>
          </a:prstGeom>
        </p:spPr>
      </p:pic>
      <p:pic>
        <p:nvPicPr>
          <p:cNvPr name="Picture 4" id="4"/>
          <p:cNvPicPr>
            <a:picLocks noChangeAspect="true"/>
          </p:cNvPicPr>
          <p:nvPr/>
        </p:nvPicPr>
        <p:blipFill>
          <a:blip r:embed="rId5"/>
          <a:srcRect l="0" t="46379" r="0" b="0"/>
          <a:stretch>
            <a:fillRect/>
          </a:stretch>
        </p:blipFill>
        <p:spPr>
          <a:xfrm flipH="false" flipV="false" rot="0">
            <a:off x="11885510" y="8765585"/>
            <a:ext cx="4128022" cy="437161"/>
          </a:xfrm>
          <a:prstGeom prst="rect">
            <a:avLst/>
          </a:prstGeom>
        </p:spPr>
      </p:pic>
      <p:grpSp>
        <p:nvGrpSpPr>
          <p:cNvPr name="Group 5" id="5"/>
          <p:cNvGrpSpPr/>
          <p:nvPr/>
        </p:nvGrpSpPr>
        <p:grpSpPr>
          <a:xfrm rot="0">
            <a:off x="11900353" y="4678112"/>
            <a:ext cx="4113179" cy="4087473"/>
            <a:chOff x="0" y="0"/>
            <a:chExt cx="1279723" cy="1271725"/>
          </a:xfrm>
        </p:grpSpPr>
        <p:sp>
          <p:nvSpPr>
            <p:cNvPr name="Freeform 6" id="6"/>
            <p:cNvSpPr/>
            <p:nvPr/>
          </p:nvSpPr>
          <p:spPr>
            <a:xfrm flipH="false" flipV="false">
              <a:off x="0" y="0"/>
              <a:ext cx="1279723" cy="1271725"/>
            </a:xfrm>
            <a:custGeom>
              <a:avLst/>
              <a:gdLst/>
              <a:ahLst/>
              <a:cxnLst/>
              <a:rect r="r" b="b" t="t" l="l"/>
              <a:pathLst>
                <a:path h="1271725" w="1279723">
                  <a:moveTo>
                    <a:pt x="0" y="0"/>
                  </a:moveTo>
                  <a:lnTo>
                    <a:pt x="1279723" y="0"/>
                  </a:lnTo>
                  <a:lnTo>
                    <a:pt x="1279723" y="1271725"/>
                  </a:lnTo>
                  <a:lnTo>
                    <a:pt x="0" y="1271725"/>
                  </a:lnTo>
                  <a:close/>
                </a:path>
              </a:pathLst>
            </a:custGeom>
            <a:solidFill>
              <a:srgbClr val="1A1A1A"/>
            </a:solidFill>
          </p:spPr>
        </p:sp>
        <p:sp>
          <p:nvSpPr>
            <p:cNvPr name="TextBox 7" id="7"/>
            <p:cNvSpPr txBox="true"/>
            <p:nvPr/>
          </p:nvSpPr>
          <p:spPr>
            <a:xfrm>
              <a:off x="0" y="-57150"/>
              <a:ext cx="812800" cy="869950"/>
            </a:xfrm>
            <a:prstGeom prst="rect">
              <a:avLst/>
            </a:prstGeom>
          </p:spPr>
          <p:txBody>
            <a:bodyPr anchor="ctr" rtlCol="false" tIns="50800" lIns="50800" bIns="50800" rIns="50800"/>
            <a:lstStyle/>
            <a:p>
              <a:pPr algn="ctr" marL="0" indent="0" lvl="0">
                <a:lnSpc>
                  <a:spcPts val="4114"/>
                </a:lnSpc>
                <a:spcBef>
                  <a:spcPct val="0"/>
                </a:spcBef>
              </a:pPr>
            </a:p>
          </p:txBody>
        </p:sp>
      </p:grpSp>
      <p:pic>
        <p:nvPicPr>
          <p:cNvPr name="Picture 8" id="8"/>
          <p:cNvPicPr>
            <a:picLocks noChangeAspect="true"/>
          </p:cNvPicPr>
          <p:nvPr/>
        </p:nvPicPr>
        <p:blipFill>
          <a:blip r:embed="rId5"/>
          <a:srcRect l="0" t="46379" r="0" b="0"/>
          <a:stretch>
            <a:fillRect/>
          </a:stretch>
        </p:blipFill>
        <p:spPr>
          <a:xfrm flipH="false" flipV="false" rot="0">
            <a:off x="7080191" y="8765585"/>
            <a:ext cx="4128022" cy="437161"/>
          </a:xfrm>
          <a:prstGeom prst="rect">
            <a:avLst/>
          </a:prstGeom>
        </p:spPr>
      </p:pic>
      <p:grpSp>
        <p:nvGrpSpPr>
          <p:cNvPr name="Group 9" id="9"/>
          <p:cNvGrpSpPr/>
          <p:nvPr/>
        </p:nvGrpSpPr>
        <p:grpSpPr>
          <a:xfrm rot="0">
            <a:off x="7095033" y="4678112"/>
            <a:ext cx="4113179" cy="4087473"/>
            <a:chOff x="0" y="0"/>
            <a:chExt cx="1279723" cy="1271725"/>
          </a:xfrm>
        </p:grpSpPr>
        <p:sp>
          <p:nvSpPr>
            <p:cNvPr name="Freeform 10" id="10"/>
            <p:cNvSpPr/>
            <p:nvPr/>
          </p:nvSpPr>
          <p:spPr>
            <a:xfrm flipH="false" flipV="false">
              <a:off x="0" y="0"/>
              <a:ext cx="1279723" cy="1271725"/>
            </a:xfrm>
            <a:custGeom>
              <a:avLst/>
              <a:gdLst/>
              <a:ahLst/>
              <a:cxnLst/>
              <a:rect r="r" b="b" t="t" l="l"/>
              <a:pathLst>
                <a:path h="1271725" w="1279723">
                  <a:moveTo>
                    <a:pt x="0" y="0"/>
                  </a:moveTo>
                  <a:lnTo>
                    <a:pt x="1279723" y="0"/>
                  </a:lnTo>
                  <a:lnTo>
                    <a:pt x="1279723" y="1271725"/>
                  </a:lnTo>
                  <a:lnTo>
                    <a:pt x="0" y="1271725"/>
                  </a:lnTo>
                  <a:close/>
                </a:path>
              </a:pathLst>
            </a:custGeom>
            <a:solidFill>
              <a:srgbClr val="1A1A1A"/>
            </a:solidFill>
          </p:spPr>
        </p:sp>
        <p:sp>
          <p:nvSpPr>
            <p:cNvPr name="TextBox 11" id="11"/>
            <p:cNvSpPr txBox="true"/>
            <p:nvPr/>
          </p:nvSpPr>
          <p:spPr>
            <a:xfrm>
              <a:off x="0" y="-57150"/>
              <a:ext cx="812800" cy="869950"/>
            </a:xfrm>
            <a:prstGeom prst="rect">
              <a:avLst/>
            </a:prstGeom>
          </p:spPr>
          <p:txBody>
            <a:bodyPr anchor="ctr" rtlCol="false" tIns="50800" lIns="50800" bIns="50800" rIns="50800"/>
            <a:lstStyle/>
            <a:p>
              <a:pPr algn="ctr" marL="0" indent="0" lvl="0">
                <a:lnSpc>
                  <a:spcPts val="4114"/>
                </a:lnSpc>
                <a:spcBef>
                  <a:spcPct val="0"/>
                </a:spcBef>
              </a:pPr>
            </a:p>
          </p:txBody>
        </p:sp>
      </p:grpSp>
      <p:pic>
        <p:nvPicPr>
          <p:cNvPr name="Picture 12" id="12"/>
          <p:cNvPicPr>
            <a:picLocks noChangeAspect="true"/>
          </p:cNvPicPr>
          <p:nvPr/>
        </p:nvPicPr>
        <p:blipFill>
          <a:blip r:embed="rId5"/>
          <a:srcRect l="0" t="46379" r="0" b="0"/>
          <a:stretch>
            <a:fillRect/>
          </a:stretch>
        </p:blipFill>
        <p:spPr>
          <a:xfrm flipH="false" flipV="false" rot="0">
            <a:off x="2274468" y="8765585"/>
            <a:ext cx="4128022" cy="437161"/>
          </a:xfrm>
          <a:prstGeom prst="rect">
            <a:avLst/>
          </a:prstGeom>
        </p:spPr>
      </p:pic>
      <p:grpSp>
        <p:nvGrpSpPr>
          <p:cNvPr name="Group 13" id="13"/>
          <p:cNvGrpSpPr/>
          <p:nvPr/>
        </p:nvGrpSpPr>
        <p:grpSpPr>
          <a:xfrm rot="0">
            <a:off x="2289311" y="4678112"/>
            <a:ext cx="4113179" cy="4087473"/>
            <a:chOff x="0" y="0"/>
            <a:chExt cx="1279723" cy="1271725"/>
          </a:xfrm>
        </p:grpSpPr>
        <p:sp>
          <p:nvSpPr>
            <p:cNvPr name="Freeform 14" id="14"/>
            <p:cNvSpPr/>
            <p:nvPr/>
          </p:nvSpPr>
          <p:spPr>
            <a:xfrm flipH="false" flipV="false">
              <a:off x="0" y="0"/>
              <a:ext cx="1279723" cy="1271725"/>
            </a:xfrm>
            <a:custGeom>
              <a:avLst/>
              <a:gdLst/>
              <a:ahLst/>
              <a:cxnLst/>
              <a:rect r="r" b="b" t="t" l="l"/>
              <a:pathLst>
                <a:path h="1271725" w="1279723">
                  <a:moveTo>
                    <a:pt x="0" y="0"/>
                  </a:moveTo>
                  <a:lnTo>
                    <a:pt x="1279723" y="0"/>
                  </a:lnTo>
                  <a:lnTo>
                    <a:pt x="1279723" y="1271725"/>
                  </a:lnTo>
                  <a:lnTo>
                    <a:pt x="0" y="1271725"/>
                  </a:lnTo>
                  <a:close/>
                </a:path>
              </a:pathLst>
            </a:custGeom>
            <a:solidFill>
              <a:srgbClr val="1A1A1A"/>
            </a:solidFill>
          </p:spPr>
        </p:sp>
        <p:sp>
          <p:nvSpPr>
            <p:cNvPr name="TextBox 15" id="15"/>
            <p:cNvSpPr txBox="true"/>
            <p:nvPr/>
          </p:nvSpPr>
          <p:spPr>
            <a:xfrm>
              <a:off x="0" y="-57150"/>
              <a:ext cx="812800" cy="869950"/>
            </a:xfrm>
            <a:prstGeom prst="rect">
              <a:avLst/>
            </a:prstGeom>
          </p:spPr>
          <p:txBody>
            <a:bodyPr anchor="ctr" rtlCol="false" tIns="50800" lIns="50800" bIns="50800" rIns="50800"/>
            <a:lstStyle/>
            <a:p>
              <a:pPr algn="ctr" marL="0" indent="0" lvl="0">
                <a:lnSpc>
                  <a:spcPts val="4114"/>
                </a:lnSpc>
                <a:spcBef>
                  <a:spcPct val="0"/>
                </a:spcBef>
              </a:pPr>
            </a:p>
          </p:txBody>
        </p:sp>
      </p:grpSp>
      <p:grpSp>
        <p:nvGrpSpPr>
          <p:cNvPr name="Group 16" id="16"/>
          <p:cNvGrpSpPr/>
          <p:nvPr/>
        </p:nvGrpSpPr>
        <p:grpSpPr>
          <a:xfrm rot="0">
            <a:off x="3321316" y="3653528"/>
            <a:ext cx="2049168" cy="2049168"/>
            <a:chOff x="0" y="0"/>
            <a:chExt cx="812800" cy="812800"/>
          </a:xfrm>
        </p:grpSpPr>
        <p:sp>
          <p:nvSpPr>
            <p:cNvPr name="Freeform 17" id="17"/>
            <p:cNvSpPr/>
            <p:nvPr/>
          </p:nvSpPr>
          <p:spPr>
            <a:xfrm flipH="false" flipV="false">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A1A1A"/>
            </a:solidFill>
          </p:spPr>
        </p:sp>
        <p:sp>
          <p:nvSpPr>
            <p:cNvPr name="TextBox 18" id="18"/>
            <p:cNvSpPr txBox="true"/>
            <p:nvPr/>
          </p:nvSpPr>
          <p:spPr>
            <a:xfrm>
              <a:off x="76200" y="19050"/>
              <a:ext cx="660400" cy="717550"/>
            </a:xfrm>
            <a:prstGeom prst="rect">
              <a:avLst/>
            </a:prstGeom>
          </p:spPr>
          <p:txBody>
            <a:bodyPr anchor="ctr" rtlCol="false" tIns="50800" lIns="50800" bIns="50800" rIns="50800"/>
            <a:lstStyle/>
            <a:p>
              <a:pPr algn="ctr" marL="0" indent="0" lvl="0">
                <a:lnSpc>
                  <a:spcPts val="4114"/>
                </a:lnSpc>
                <a:spcBef>
                  <a:spcPct val="0"/>
                </a:spcBef>
              </a:pPr>
            </a:p>
          </p:txBody>
        </p:sp>
      </p:grpSp>
      <p:grpSp>
        <p:nvGrpSpPr>
          <p:cNvPr name="Group 19" id="19"/>
          <p:cNvGrpSpPr/>
          <p:nvPr/>
        </p:nvGrpSpPr>
        <p:grpSpPr>
          <a:xfrm rot="0">
            <a:off x="8119617" y="3653528"/>
            <a:ext cx="2049168" cy="2049168"/>
            <a:chOff x="0" y="0"/>
            <a:chExt cx="812800" cy="812800"/>
          </a:xfrm>
        </p:grpSpPr>
        <p:sp>
          <p:nvSpPr>
            <p:cNvPr name="Freeform 20" id="20"/>
            <p:cNvSpPr/>
            <p:nvPr/>
          </p:nvSpPr>
          <p:spPr>
            <a:xfrm flipH="false" flipV="false">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A1A1A"/>
            </a:solidFill>
          </p:spPr>
        </p:sp>
        <p:sp>
          <p:nvSpPr>
            <p:cNvPr name="TextBox 21" id="21"/>
            <p:cNvSpPr txBox="true"/>
            <p:nvPr/>
          </p:nvSpPr>
          <p:spPr>
            <a:xfrm>
              <a:off x="76200" y="19050"/>
              <a:ext cx="660400" cy="717550"/>
            </a:xfrm>
            <a:prstGeom prst="rect">
              <a:avLst/>
            </a:prstGeom>
          </p:spPr>
          <p:txBody>
            <a:bodyPr anchor="ctr" rtlCol="false" tIns="50800" lIns="50800" bIns="50800" rIns="50800"/>
            <a:lstStyle/>
            <a:p>
              <a:pPr algn="ctr" marL="0" indent="0" lvl="0">
                <a:lnSpc>
                  <a:spcPts val="4114"/>
                </a:lnSpc>
                <a:spcBef>
                  <a:spcPct val="0"/>
                </a:spcBef>
              </a:pPr>
            </a:p>
          </p:txBody>
        </p:sp>
      </p:grpSp>
      <p:grpSp>
        <p:nvGrpSpPr>
          <p:cNvPr name="Group 22" id="22"/>
          <p:cNvGrpSpPr/>
          <p:nvPr/>
        </p:nvGrpSpPr>
        <p:grpSpPr>
          <a:xfrm rot="0">
            <a:off x="12933709" y="3653528"/>
            <a:ext cx="2049168" cy="2049168"/>
            <a:chOff x="0" y="0"/>
            <a:chExt cx="812800" cy="812800"/>
          </a:xfrm>
        </p:grpSpPr>
        <p:sp>
          <p:nvSpPr>
            <p:cNvPr name="Freeform 23" id="23"/>
            <p:cNvSpPr/>
            <p:nvPr/>
          </p:nvSpPr>
          <p:spPr>
            <a:xfrm flipH="false" flipV="false">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A1A1A"/>
            </a:solidFill>
          </p:spPr>
        </p:sp>
        <p:sp>
          <p:nvSpPr>
            <p:cNvPr name="TextBox 24" id="24"/>
            <p:cNvSpPr txBox="true"/>
            <p:nvPr/>
          </p:nvSpPr>
          <p:spPr>
            <a:xfrm>
              <a:off x="76200" y="19050"/>
              <a:ext cx="660400" cy="717550"/>
            </a:xfrm>
            <a:prstGeom prst="rect">
              <a:avLst/>
            </a:prstGeom>
          </p:spPr>
          <p:txBody>
            <a:bodyPr anchor="ctr" rtlCol="false" tIns="50800" lIns="50800" bIns="50800" rIns="50800"/>
            <a:lstStyle/>
            <a:p>
              <a:pPr algn="ctr" marL="0" indent="0" lvl="0">
                <a:lnSpc>
                  <a:spcPts val="4114"/>
                </a:lnSpc>
                <a:spcBef>
                  <a:spcPct val="0"/>
                </a:spcBef>
              </a:pPr>
            </a:p>
          </p:txBody>
        </p:sp>
      </p:grpSp>
      <p:pic>
        <p:nvPicPr>
          <p:cNvPr name="Picture 25" id="25"/>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8612338" y="4061902"/>
            <a:ext cx="1047629" cy="838103"/>
          </a:xfrm>
          <a:prstGeom prst="rect">
            <a:avLst/>
          </a:prstGeom>
        </p:spPr>
      </p:pic>
      <p:pic>
        <p:nvPicPr>
          <p:cNvPr name="Picture 26" id="26"/>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13493996" y="4061902"/>
            <a:ext cx="936976" cy="754265"/>
          </a:xfrm>
          <a:prstGeom prst="rect">
            <a:avLst/>
          </a:prstGeom>
        </p:spPr>
      </p:pic>
      <p:pic>
        <p:nvPicPr>
          <p:cNvPr name="Picture 27" id="27"/>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4013434" y="4021611"/>
            <a:ext cx="650091" cy="794556"/>
          </a:xfrm>
          <a:prstGeom prst="rect">
            <a:avLst/>
          </a:prstGeom>
        </p:spPr>
      </p:pic>
      <p:grpSp>
        <p:nvGrpSpPr>
          <p:cNvPr name="Group 28" id="28"/>
          <p:cNvGrpSpPr/>
          <p:nvPr/>
        </p:nvGrpSpPr>
        <p:grpSpPr>
          <a:xfrm rot="0">
            <a:off x="2343797" y="1028700"/>
            <a:ext cx="13617940" cy="2072378"/>
            <a:chOff x="0" y="0"/>
            <a:chExt cx="18157254" cy="2763171"/>
          </a:xfrm>
        </p:grpSpPr>
        <p:pic>
          <p:nvPicPr>
            <p:cNvPr name="Picture 29" id="29"/>
            <p:cNvPicPr>
              <a:picLocks noChangeAspect="true"/>
            </p:cNvPicPr>
            <p:nvPr/>
          </p:nvPicPr>
          <p:blipFill>
            <a:blip r:embed="rId12">
              <a:alphaModFix amt="82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14866933" y="0"/>
              <a:ext cx="2763171" cy="2763171"/>
            </a:xfrm>
            <a:prstGeom prst="rect">
              <a:avLst/>
            </a:prstGeom>
          </p:spPr>
        </p:pic>
        <p:sp>
          <p:nvSpPr>
            <p:cNvPr name="TextBox 30" id="30"/>
            <p:cNvSpPr txBox="true"/>
            <p:nvPr/>
          </p:nvSpPr>
          <p:spPr>
            <a:xfrm rot="0">
              <a:off x="0" y="235627"/>
              <a:ext cx="18157254" cy="2071542"/>
            </a:xfrm>
            <a:prstGeom prst="rect">
              <a:avLst/>
            </a:prstGeom>
          </p:spPr>
          <p:txBody>
            <a:bodyPr anchor="t" rtlCol="false" tIns="0" lIns="0" bIns="0" rIns="0">
              <a:spAutoFit/>
            </a:bodyPr>
            <a:lstStyle/>
            <a:p>
              <a:pPr algn="ctr" marL="0" indent="0" lvl="0">
                <a:lnSpc>
                  <a:spcPts val="13015"/>
                </a:lnSpc>
                <a:spcBef>
                  <a:spcPct val="0"/>
                </a:spcBef>
              </a:pPr>
              <a:r>
                <a:rPr lang="en-US" sz="9431" spc="924">
                  <a:solidFill>
                    <a:srgbClr val="231F20"/>
                  </a:solidFill>
                  <a:latin typeface="Oswald Bold"/>
                </a:rPr>
                <a:t>ARCHITECTURE</a:t>
              </a:r>
              <a:r>
                <a:rPr lang="en-US" sz="9431" spc="924">
                  <a:solidFill>
                    <a:srgbClr val="231F20"/>
                  </a:solidFill>
                  <a:latin typeface="Oswald Bold"/>
                </a:rPr>
                <a:t> </a:t>
              </a:r>
            </a:p>
          </p:txBody>
        </p:sp>
      </p:grpSp>
      <p:sp>
        <p:nvSpPr>
          <p:cNvPr name="TextBox 31" id="31"/>
          <p:cNvSpPr txBox="true"/>
          <p:nvPr/>
        </p:nvSpPr>
        <p:spPr>
          <a:xfrm rot="0">
            <a:off x="2574589" y="5624704"/>
            <a:ext cx="3542623" cy="1160767"/>
          </a:xfrm>
          <a:prstGeom prst="rect">
            <a:avLst/>
          </a:prstGeom>
        </p:spPr>
        <p:txBody>
          <a:bodyPr anchor="t" rtlCol="false" tIns="0" lIns="0" bIns="0" rIns="0">
            <a:spAutoFit/>
          </a:bodyPr>
          <a:lstStyle/>
          <a:p>
            <a:pPr algn="ctr">
              <a:lnSpc>
                <a:spcPts val="2377"/>
              </a:lnSpc>
            </a:pPr>
            <a:r>
              <a:rPr lang="en-US" sz="1722" spc="168">
                <a:solidFill>
                  <a:srgbClr val="FFFBFB"/>
                </a:solidFill>
                <a:latin typeface="DM Sans"/>
              </a:rPr>
              <a:t>Database layer designed</a:t>
            </a:r>
          </a:p>
          <a:p>
            <a:pPr algn="ctr">
              <a:lnSpc>
                <a:spcPts val="2377"/>
              </a:lnSpc>
            </a:pPr>
            <a:r>
              <a:rPr lang="en-US" sz="1722" spc="168">
                <a:solidFill>
                  <a:srgbClr val="FFFBFB"/>
                </a:solidFill>
                <a:latin typeface="DM Sans"/>
              </a:rPr>
              <a:t>separable at separate server</a:t>
            </a:r>
          </a:p>
          <a:p>
            <a:pPr algn="ctr">
              <a:lnSpc>
                <a:spcPts val="2377"/>
              </a:lnSpc>
            </a:pPr>
            <a:r>
              <a:rPr lang="en-US" sz="1722" spc="168">
                <a:solidFill>
                  <a:srgbClr val="FFFBFB"/>
                </a:solidFill>
                <a:latin typeface="DM Sans"/>
              </a:rPr>
              <a:t>....</a:t>
            </a:r>
          </a:p>
          <a:p>
            <a:pPr algn="ctr">
              <a:lnSpc>
                <a:spcPts val="2377"/>
              </a:lnSpc>
            </a:pPr>
            <a:r>
              <a:rPr lang="en-US" sz="1722" spc="168">
                <a:solidFill>
                  <a:srgbClr val="FFFBFB"/>
                </a:solidFill>
                <a:latin typeface="DM Sans"/>
              </a:rPr>
              <a:t>SQL Server 2019 </a:t>
            </a:r>
          </a:p>
        </p:txBody>
      </p:sp>
      <p:sp>
        <p:nvSpPr>
          <p:cNvPr name="TextBox 32" id="32"/>
          <p:cNvSpPr txBox="true"/>
          <p:nvPr/>
        </p:nvSpPr>
        <p:spPr>
          <a:xfrm rot="0">
            <a:off x="7372688" y="5624704"/>
            <a:ext cx="3542623" cy="1456042"/>
          </a:xfrm>
          <a:prstGeom prst="rect">
            <a:avLst/>
          </a:prstGeom>
        </p:spPr>
        <p:txBody>
          <a:bodyPr anchor="t" rtlCol="false" tIns="0" lIns="0" bIns="0" rIns="0">
            <a:spAutoFit/>
          </a:bodyPr>
          <a:lstStyle/>
          <a:p>
            <a:pPr algn="ctr">
              <a:lnSpc>
                <a:spcPts val="2377"/>
              </a:lnSpc>
            </a:pPr>
            <a:r>
              <a:rPr lang="en-US" sz="1722" spc="168">
                <a:solidFill>
                  <a:srgbClr val="FFFBFB"/>
                </a:solidFill>
                <a:latin typeface="DM Sans"/>
              </a:rPr>
              <a:t>Back end layer designed</a:t>
            </a:r>
          </a:p>
          <a:p>
            <a:pPr algn="ctr">
              <a:lnSpc>
                <a:spcPts val="2377"/>
              </a:lnSpc>
            </a:pPr>
            <a:r>
              <a:rPr lang="en-US" sz="1722" spc="168">
                <a:solidFill>
                  <a:srgbClr val="FFFBFB"/>
                </a:solidFill>
                <a:latin typeface="DM Sans"/>
              </a:rPr>
              <a:t>separable at separate server</a:t>
            </a:r>
          </a:p>
          <a:p>
            <a:pPr algn="ctr">
              <a:lnSpc>
                <a:spcPts val="2377"/>
              </a:lnSpc>
            </a:pPr>
            <a:r>
              <a:rPr lang="en-US" sz="1722" spc="168">
                <a:solidFill>
                  <a:srgbClr val="FFFBFB"/>
                </a:solidFill>
                <a:latin typeface="DM Sans"/>
              </a:rPr>
              <a:t>to make app more scalable</a:t>
            </a:r>
          </a:p>
          <a:p>
            <a:pPr algn="ctr">
              <a:lnSpc>
                <a:spcPts val="2377"/>
              </a:lnSpc>
            </a:pPr>
            <a:r>
              <a:rPr lang="en-US" sz="1722" spc="168">
                <a:solidFill>
                  <a:srgbClr val="FFFBFB"/>
                </a:solidFill>
                <a:latin typeface="DM Sans"/>
              </a:rPr>
              <a:t>....</a:t>
            </a:r>
          </a:p>
          <a:p>
            <a:pPr algn="ctr">
              <a:lnSpc>
                <a:spcPts val="2377"/>
              </a:lnSpc>
            </a:pPr>
            <a:r>
              <a:rPr lang="en-US" sz="1722" spc="168">
                <a:solidFill>
                  <a:srgbClr val="FFFBFB"/>
                </a:solidFill>
                <a:latin typeface="DM Sans"/>
              </a:rPr>
              <a:t>.Net framework 4.7.2</a:t>
            </a:r>
          </a:p>
        </p:txBody>
      </p:sp>
      <p:sp>
        <p:nvSpPr>
          <p:cNvPr name="TextBox 33" id="33"/>
          <p:cNvSpPr txBox="true"/>
          <p:nvPr/>
        </p:nvSpPr>
        <p:spPr>
          <a:xfrm rot="0">
            <a:off x="12178209" y="5624704"/>
            <a:ext cx="3542623" cy="1751317"/>
          </a:xfrm>
          <a:prstGeom prst="rect">
            <a:avLst/>
          </a:prstGeom>
        </p:spPr>
        <p:txBody>
          <a:bodyPr anchor="t" rtlCol="false" tIns="0" lIns="0" bIns="0" rIns="0">
            <a:spAutoFit/>
          </a:bodyPr>
          <a:lstStyle/>
          <a:p>
            <a:pPr algn="ctr">
              <a:lnSpc>
                <a:spcPts val="2377"/>
              </a:lnSpc>
            </a:pPr>
            <a:r>
              <a:rPr lang="en-US" sz="1722" spc="168">
                <a:solidFill>
                  <a:srgbClr val="FFFBFB"/>
                </a:solidFill>
                <a:latin typeface="DM Sans"/>
              </a:rPr>
              <a:t>Front end proto type designed by api desktop app</a:t>
            </a:r>
          </a:p>
          <a:p>
            <a:pPr algn="ctr">
              <a:lnSpc>
                <a:spcPts val="2377"/>
              </a:lnSpc>
            </a:pPr>
            <a:r>
              <a:rPr lang="en-US" sz="1722" spc="168">
                <a:solidFill>
                  <a:srgbClr val="FFFBFB"/>
                </a:solidFill>
                <a:latin typeface="DM Sans"/>
              </a:rPr>
              <a:t>and can by same api designed by web or mobile</a:t>
            </a:r>
          </a:p>
          <a:p>
            <a:pPr algn="ctr">
              <a:lnSpc>
                <a:spcPts val="2377"/>
              </a:lnSpc>
            </a:pPr>
            <a:r>
              <a:rPr lang="en-US" sz="1722" spc="168">
                <a:solidFill>
                  <a:srgbClr val="FFFBFB"/>
                </a:solidFill>
                <a:latin typeface="DM Sans"/>
              </a:rPr>
              <a:t>....</a:t>
            </a:r>
          </a:p>
          <a:p>
            <a:pPr algn="ctr">
              <a:lnSpc>
                <a:spcPts val="2377"/>
              </a:lnSpc>
            </a:pPr>
            <a:r>
              <a:rPr lang="en-US" sz="1722" spc="168">
                <a:solidFill>
                  <a:srgbClr val="FFFBFB"/>
                </a:solidFill>
                <a:latin typeface="DM Sans"/>
              </a:rPr>
              <a:t>js &amp; c#</a:t>
            </a:r>
          </a:p>
        </p:txBody>
      </p:sp>
      <p:sp>
        <p:nvSpPr>
          <p:cNvPr name="TextBox 34" id="34"/>
          <p:cNvSpPr txBox="true"/>
          <p:nvPr/>
        </p:nvSpPr>
        <p:spPr>
          <a:xfrm rot="0">
            <a:off x="2858454" y="7781814"/>
            <a:ext cx="2974893" cy="520828"/>
          </a:xfrm>
          <a:prstGeom prst="rect">
            <a:avLst/>
          </a:prstGeom>
        </p:spPr>
        <p:txBody>
          <a:bodyPr anchor="t" rtlCol="false" tIns="0" lIns="0" bIns="0" rIns="0">
            <a:spAutoFit/>
          </a:bodyPr>
          <a:lstStyle/>
          <a:p>
            <a:pPr algn="ctr" marL="0" indent="0" lvl="0">
              <a:lnSpc>
                <a:spcPts val="4208"/>
              </a:lnSpc>
              <a:spcBef>
                <a:spcPct val="0"/>
              </a:spcBef>
            </a:pPr>
            <a:r>
              <a:rPr lang="en-US" sz="3049" spc="298">
                <a:solidFill>
                  <a:srgbClr val="FDFBFB"/>
                </a:solidFill>
                <a:latin typeface="Oswald"/>
              </a:rPr>
              <a:t>DATABASE</a:t>
            </a:r>
          </a:p>
        </p:txBody>
      </p:sp>
      <p:sp>
        <p:nvSpPr>
          <p:cNvPr name="TextBox 35" id="35"/>
          <p:cNvSpPr txBox="true"/>
          <p:nvPr/>
        </p:nvSpPr>
        <p:spPr>
          <a:xfrm rot="0">
            <a:off x="7665320" y="7781814"/>
            <a:ext cx="2974893" cy="520828"/>
          </a:xfrm>
          <a:prstGeom prst="rect">
            <a:avLst/>
          </a:prstGeom>
        </p:spPr>
        <p:txBody>
          <a:bodyPr anchor="t" rtlCol="false" tIns="0" lIns="0" bIns="0" rIns="0">
            <a:spAutoFit/>
          </a:bodyPr>
          <a:lstStyle/>
          <a:p>
            <a:pPr algn="ctr" marL="0" indent="0" lvl="0">
              <a:lnSpc>
                <a:spcPts val="4208"/>
              </a:lnSpc>
              <a:spcBef>
                <a:spcPct val="0"/>
              </a:spcBef>
            </a:pPr>
            <a:r>
              <a:rPr lang="en-US" sz="3049" spc="298">
                <a:solidFill>
                  <a:srgbClr val="FDFBFB"/>
                </a:solidFill>
                <a:latin typeface="Oswald"/>
              </a:rPr>
              <a:t>BACK-END</a:t>
            </a:r>
          </a:p>
        </p:txBody>
      </p:sp>
      <p:sp>
        <p:nvSpPr>
          <p:cNvPr name="TextBox 36" id="36"/>
          <p:cNvSpPr txBox="true"/>
          <p:nvPr/>
        </p:nvSpPr>
        <p:spPr>
          <a:xfrm rot="0">
            <a:off x="12475037" y="7781814"/>
            <a:ext cx="2974893" cy="520828"/>
          </a:xfrm>
          <a:prstGeom prst="rect">
            <a:avLst/>
          </a:prstGeom>
        </p:spPr>
        <p:txBody>
          <a:bodyPr anchor="t" rtlCol="false" tIns="0" lIns="0" bIns="0" rIns="0">
            <a:spAutoFit/>
          </a:bodyPr>
          <a:lstStyle/>
          <a:p>
            <a:pPr algn="ctr" marL="0" indent="0" lvl="0">
              <a:lnSpc>
                <a:spcPts val="4208"/>
              </a:lnSpc>
              <a:spcBef>
                <a:spcPct val="0"/>
              </a:spcBef>
            </a:pPr>
            <a:r>
              <a:rPr lang="en-US" sz="3049" spc="298">
                <a:solidFill>
                  <a:srgbClr val="FDFBFB"/>
                </a:solidFill>
                <a:latin typeface="Oswald"/>
              </a:rPr>
              <a:t>FRONT-END</a:t>
            </a:r>
          </a:p>
        </p:txBody>
      </p:sp>
      <p:sp>
        <p:nvSpPr>
          <p:cNvPr name="TextBox 37" id="37"/>
          <p:cNvSpPr txBox="true"/>
          <p:nvPr/>
        </p:nvSpPr>
        <p:spPr>
          <a:xfrm rot="0">
            <a:off x="5659007" y="2911861"/>
            <a:ext cx="6954292" cy="274942"/>
          </a:xfrm>
          <a:prstGeom prst="rect">
            <a:avLst/>
          </a:prstGeom>
        </p:spPr>
        <p:txBody>
          <a:bodyPr anchor="t" rtlCol="false" tIns="0" lIns="0" bIns="0" rIns="0">
            <a:spAutoFit/>
          </a:bodyPr>
          <a:lstStyle/>
          <a:p>
            <a:pPr algn="ctr">
              <a:lnSpc>
                <a:spcPts val="2377"/>
              </a:lnSpc>
              <a:spcBef>
                <a:spcPct val="0"/>
              </a:spcBef>
            </a:pPr>
            <a:r>
              <a:rPr lang="en-US" sz="1722" spc="168">
                <a:solidFill>
                  <a:srgbClr val="000000"/>
                </a:solidFill>
                <a:latin typeface="DM Sans Bold"/>
              </a:rPr>
              <a:t>This app built with web api architecture - three layers.</a:t>
            </a:r>
          </a:p>
        </p:txBody>
      </p:sp>
      <p:sp>
        <p:nvSpPr>
          <p:cNvPr name="TextBox 38" id="38"/>
          <p:cNvSpPr txBox="true"/>
          <p:nvPr/>
        </p:nvSpPr>
        <p:spPr>
          <a:xfrm rot="0">
            <a:off x="1028700" y="9123680"/>
            <a:ext cx="1349143" cy="240665"/>
          </a:xfrm>
          <a:prstGeom prst="rect">
            <a:avLst/>
          </a:prstGeom>
        </p:spPr>
        <p:txBody>
          <a:bodyPr anchor="t" rtlCol="false" tIns="0" lIns="0" bIns="0" rIns="0">
            <a:spAutoFit/>
          </a:bodyPr>
          <a:lstStyle/>
          <a:p>
            <a:pPr>
              <a:lnSpc>
                <a:spcPts val="1960"/>
              </a:lnSpc>
              <a:spcBef>
                <a:spcPct val="0"/>
              </a:spcBef>
            </a:pPr>
            <a:r>
              <a:rPr lang="en-US" sz="1400">
                <a:solidFill>
                  <a:srgbClr val="171616"/>
                </a:solidFill>
                <a:latin typeface="Open Sans Bold"/>
              </a:rPr>
              <a:t>5th ASRC</a:t>
            </a:r>
          </a:p>
        </p:txBody>
      </p:sp>
      <p:grpSp>
        <p:nvGrpSpPr>
          <p:cNvPr name="Group 39" id="39"/>
          <p:cNvGrpSpPr/>
          <p:nvPr/>
        </p:nvGrpSpPr>
        <p:grpSpPr>
          <a:xfrm rot="0">
            <a:off x="1028700" y="764691"/>
            <a:ext cx="2181331" cy="264009"/>
            <a:chOff x="0" y="0"/>
            <a:chExt cx="2908442" cy="352012"/>
          </a:xfrm>
        </p:grpSpPr>
        <p:sp>
          <p:nvSpPr>
            <p:cNvPr name="TextBox 40" id="40"/>
            <p:cNvSpPr txBox="true"/>
            <p:nvPr/>
          </p:nvSpPr>
          <p:spPr>
            <a:xfrm rot="0">
              <a:off x="424647" y="6038"/>
              <a:ext cx="2483794" cy="311362"/>
            </a:xfrm>
            <a:prstGeom prst="rect">
              <a:avLst/>
            </a:prstGeom>
          </p:spPr>
          <p:txBody>
            <a:bodyPr anchor="t" rtlCol="false" tIns="0" lIns="0" bIns="0" rIns="0">
              <a:spAutoFit/>
            </a:bodyPr>
            <a:lstStyle/>
            <a:p>
              <a:pPr>
                <a:lnSpc>
                  <a:spcPts val="1960"/>
                </a:lnSpc>
                <a:spcBef>
                  <a:spcPct val="0"/>
                </a:spcBef>
              </a:pPr>
              <a:r>
                <a:rPr lang="en-US" sz="1400">
                  <a:solidFill>
                    <a:srgbClr val="171616"/>
                  </a:solidFill>
                  <a:latin typeface="Open Sans Bold"/>
                </a:rPr>
                <a:t>CDMS</a:t>
              </a:r>
            </a:p>
          </p:txBody>
        </p:sp>
        <p:pic>
          <p:nvPicPr>
            <p:cNvPr name="Picture 41" id="41"/>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0" y="0"/>
              <a:ext cx="342469" cy="352012"/>
            </a:xfrm>
            <a:prstGeom prst="rect">
              <a:avLst/>
            </a:prstGeom>
          </p:spPr>
        </p:pic>
      </p:grpSp>
      <p:sp>
        <p:nvSpPr>
          <p:cNvPr name="TextBox 42" id="42"/>
          <p:cNvSpPr txBox="true"/>
          <p:nvPr/>
        </p:nvSpPr>
        <p:spPr>
          <a:xfrm rot="0">
            <a:off x="17391903" y="9386974"/>
            <a:ext cx="742716" cy="752774"/>
          </a:xfrm>
          <a:prstGeom prst="rect">
            <a:avLst/>
          </a:prstGeom>
        </p:spPr>
        <p:txBody>
          <a:bodyPr anchor="t" rtlCol="false" tIns="0" lIns="0" bIns="0" rIns="0">
            <a:spAutoFit/>
          </a:bodyPr>
          <a:lstStyle/>
          <a:p>
            <a:pPr algn="ctr">
              <a:lnSpc>
                <a:spcPts val="6100"/>
              </a:lnSpc>
              <a:spcBef>
                <a:spcPct val="0"/>
              </a:spcBef>
            </a:pPr>
            <a:r>
              <a:rPr lang="en-US" sz="4357">
                <a:solidFill>
                  <a:srgbClr val="000000"/>
                </a:solidFill>
                <a:latin typeface="Open Sans"/>
              </a:rPr>
              <a:t>20</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3000"/>
          </a:blip>
          <a:srcRect l="0" t="7812" r="0" b="7812"/>
          <a:stretch>
            <a:fillRect/>
          </a:stretch>
        </p:blipFill>
        <p:spPr>
          <a:xfrm flipH="false" flipV="false">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7031198" y="764931"/>
            <a:ext cx="456205" cy="263769"/>
          </a:xfrm>
          <a:prstGeom prst="rect">
            <a:avLst/>
          </a:prstGeom>
        </p:spPr>
      </p:pic>
      <p:grpSp>
        <p:nvGrpSpPr>
          <p:cNvPr name="Group 4" id="4"/>
          <p:cNvGrpSpPr/>
          <p:nvPr/>
        </p:nvGrpSpPr>
        <p:grpSpPr>
          <a:xfrm rot="0">
            <a:off x="17898006" y="8232317"/>
            <a:ext cx="399519" cy="1025983"/>
            <a:chOff x="0" y="0"/>
            <a:chExt cx="1280047" cy="3287216"/>
          </a:xfrm>
        </p:grpSpPr>
        <p:sp>
          <p:nvSpPr>
            <p:cNvPr name="Freeform 5" id="5"/>
            <p:cNvSpPr/>
            <p:nvPr/>
          </p:nvSpPr>
          <p:spPr>
            <a:xfrm flipH="false" flipV="false">
              <a:off x="0" y="0"/>
              <a:ext cx="1280047" cy="3287216"/>
            </a:xfrm>
            <a:custGeom>
              <a:avLst/>
              <a:gdLst/>
              <a:ahLst/>
              <a:cxnLst/>
              <a:rect r="r" b="b" t="t" l="l"/>
              <a:pathLst>
                <a:path h="3287216" w="1280047">
                  <a:moveTo>
                    <a:pt x="0" y="0"/>
                  </a:moveTo>
                  <a:lnTo>
                    <a:pt x="1280047" y="0"/>
                  </a:lnTo>
                  <a:lnTo>
                    <a:pt x="1280047" y="3287216"/>
                  </a:lnTo>
                  <a:lnTo>
                    <a:pt x="0" y="3287216"/>
                  </a:lnTo>
                  <a:close/>
                </a:path>
              </a:pathLst>
            </a:custGeom>
            <a:solidFill>
              <a:srgbClr val="171616"/>
            </a:solidFill>
          </p:spPr>
        </p:sp>
      </p:grpSp>
      <p:grpSp>
        <p:nvGrpSpPr>
          <p:cNvPr name="Group 6" id="6"/>
          <p:cNvGrpSpPr/>
          <p:nvPr/>
        </p:nvGrpSpPr>
        <p:grpSpPr>
          <a:xfrm rot="0">
            <a:off x="11849100" y="3429016"/>
            <a:ext cx="5410200" cy="5316292"/>
            <a:chOff x="0" y="0"/>
            <a:chExt cx="1973656" cy="1939398"/>
          </a:xfrm>
        </p:grpSpPr>
        <p:sp>
          <p:nvSpPr>
            <p:cNvPr name="Freeform 7" id="7"/>
            <p:cNvSpPr/>
            <p:nvPr/>
          </p:nvSpPr>
          <p:spPr>
            <a:xfrm flipH="false" flipV="false">
              <a:off x="0" y="0"/>
              <a:ext cx="1973655" cy="1939398"/>
            </a:xfrm>
            <a:custGeom>
              <a:avLst/>
              <a:gdLst/>
              <a:ahLst/>
              <a:cxnLst/>
              <a:rect r="r" b="b" t="t" l="l"/>
              <a:pathLst>
                <a:path h="1939398" w="1973655">
                  <a:moveTo>
                    <a:pt x="0" y="0"/>
                  </a:moveTo>
                  <a:lnTo>
                    <a:pt x="1973655" y="0"/>
                  </a:lnTo>
                  <a:lnTo>
                    <a:pt x="1973655" y="1939398"/>
                  </a:lnTo>
                  <a:lnTo>
                    <a:pt x="0" y="1939398"/>
                  </a:lnTo>
                  <a:close/>
                </a:path>
              </a:pathLst>
            </a:custGeom>
            <a:solidFill>
              <a:srgbClr val="171616"/>
            </a:solidFill>
          </p:spPr>
        </p:sp>
      </p:grpSp>
      <p:grpSp>
        <p:nvGrpSpPr>
          <p:cNvPr name="Group 8" id="8"/>
          <p:cNvGrpSpPr/>
          <p:nvPr/>
        </p:nvGrpSpPr>
        <p:grpSpPr>
          <a:xfrm rot="0">
            <a:off x="6438900" y="3429016"/>
            <a:ext cx="5410200" cy="5316292"/>
            <a:chOff x="0" y="0"/>
            <a:chExt cx="1973656" cy="1939398"/>
          </a:xfrm>
        </p:grpSpPr>
        <p:sp>
          <p:nvSpPr>
            <p:cNvPr name="Freeform 9" id="9"/>
            <p:cNvSpPr/>
            <p:nvPr/>
          </p:nvSpPr>
          <p:spPr>
            <a:xfrm flipH="false" flipV="false">
              <a:off x="0" y="0"/>
              <a:ext cx="1973655" cy="1939398"/>
            </a:xfrm>
            <a:custGeom>
              <a:avLst/>
              <a:gdLst/>
              <a:ahLst/>
              <a:cxnLst/>
              <a:rect r="r" b="b" t="t" l="l"/>
              <a:pathLst>
                <a:path h="1939398" w="1973655">
                  <a:moveTo>
                    <a:pt x="0" y="0"/>
                  </a:moveTo>
                  <a:lnTo>
                    <a:pt x="1973655" y="0"/>
                  </a:lnTo>
                  <a:lnTo>
                    <a:pt x="1973655" y="1939398"/>
                  </a:lnTo>
                  <a:lnTo>
                    <a:pt x="0" y="1939398"/>
                  </a:lnTo>
                  <a:close/>
                </a:path>
              </a:pathLst>
            </a:custGeom>
            <a:solidFill>
              <a:srgbClr val="F4F2F2">
                <a:alpha val="60000"/>
              </a:srgbClr>
            </a:solidFill>
          </p:spPr>
        </p:sp>
      </p:grpSp>
      <p:grpSp>
        <p:nvGrpSpPr>
          <p:cNvPr name="Group 10" id="10"/>
          <p:cNvGrpSpPr/>
          <p:nvPr/>
        </p:nvGrpSpPr>
        <p:grpSpPr>
          <a:xfrm rot="0">
            <a:off x="1028700" y="3429016"/>
            <a:ext cx="5410200" cy="5316292"/>
            <a:chOff x="0" y="0"/>
            <a:chExt cx="1973656" cy="1939398"/>
          </a:xfrm>
        </p:grpSpPr>
        <p:sp>
          <p:nvSpPr>
            <p:cNvPr name="Freeform 11" id="11"/>
            <p:cNvSpPr/>
            <p:nvPr/>
          </p:nvSpPr>
          <p:spPr>
            <a:xfrm flipH="false" flipV="false">
              <a:off x="0" y="0"/>
              <a:ext cx="1973655" cy="1939398"/>
            </a:xfrm>
            <a:custGeom>
              <a:avLst/>
              <a:gdLst/>
              <a:ahLst/>
              <a:cxnLst/>
              <a:rect r="r" b="b" t="t" l="l"/>
              <a:pathLst>
                <a:path h="1939398" w="1973655">
                  <a:moveTo>
                    <a:pt x="0" y="0"/>
                  </a:moveTo>
                  <a:lnTo>
                    <a:pt x="1973655" y="0"/>
                  </a:lnTo>
                  <a:lnTo>
                    <a:pt x="1973655" y="1939398"/>
                  </a:lnTo>
                  <a:lnTo>
                    <a:pt x="0" y="1939398"/>
                  </a:lnTo>
                  <a:close/>
                </a:path>
              </a:pathLst>
            </a:custGeom>
            <a:solidFill>
              <a:srgbClr val="F4F2F2">
                <a:alpha val="29804"/>
              </a:srgbClr>
            </a:solidFill>
          </p:spPr>
        </p:sp>
      </p:grpSp>
      <p:pic>
        <p:nvPicPr>
          <p:cNvPr name="Picture 12" id="12"/>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7247811" y="4098116"/>
            <a:ext cx="1083087" cy="734530"/>
          </a:xfrm>
          <a:prstGeom prst="rect">
            <a:avLst/>
          </a:prstGeom>
        </p:spPr>
      </p:pic>
      <p:pic>
        <p:nvPicPr>
          <p:cNvPr name="Picture 13" id="13"/>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2611100" y="3985777"/>
            <a:ext cx="832242" cy="846869"/>
          </a:xfrm>
          <a:prstGeom prst="rect">
            <a:avLst/>
          </a:prstGeom>
        </p:spPr>
      </p:pic>
      <p:pic>
        <p:nvPicPr>
          <p:cNvPr name="Picture 14" id="14"/>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1752826" y="4098116"/>
            <a:ext cx="734530" cy="734530"/>
          </a:xfrm>
          <a:prstGeom prst="rect">
            <a:avLst/>
          </a:prstGeom>
        </p:spPr>
      </p:pic>
      <p:grpSp>
        <p:nvGrpSpPr>
          <p:cNvPr name="Group 15" id="15"/>
          <p:cNvGrpSpPr/>
          <p:nvPr/>
        </p:nvGrpSpPr>
        <p:grpSpPr>
          <a:xfrm rot="0">
            <a:off x="1028700" y="764691"/>
            <a:ext cx="2181331" cy="264009"/>
            <a:chOff x="0" y="0"/>
            <a:chExt cx="2908442" cy="352012"/>
          </a:xfrm>
        </p:grpSpPr>
        <p:sp>
          <p:nvSpPr>
            <p:cNvPr name="TextBox 16" id="16"/>
            <p:cNvSpPr txBox="true"/>
            <p:nvPr/>
          </p:nvSpPr>
          <p:spPr>
            <a:xfrm rot="0">
              <a:off x="424647" y="6038"/>
              <a:ext cx="2483794" cy="311362"/>
            </a:xfrm>
            <a:prstGeom prst="rect">
              <a:avLst/>
            </a:prstGeom>
          </p:spPr>
          <p:txBody>
            <a:bodyPr anchor="t" rtlCol="false" tIns="0" lIns="0" bIns="0" rIns="0">
              <a:spAutoFit/>
            </a:bodyPr>
            <a:lstStyle/>
            <a:p>
              <a:pPr>
                <a:lnSpc>
                  <a:spcPts val="1960"/>
                </a:lnSpc>
                <a:spcBef>
                  <a:spcPct val="0"/>
                </a:spcBef>
              </a:pPr>
              <a:r>
                <a:rPr lang="en-US" sz="1400">
                  <a:solidFill>
                    <a:srgbClr val="171616"/>
                  </a:solidFill>
                  <a:latin typeface="Open Sans Bold"/>
                </a:rPr>
                <a:t>CDMS</a:t>
              </a:r>
            </a:p>
          </p:txBody>
        </p:sp>
        <p:pic>
          <p:nvPicPr>
            <p:cNvPr name="Picture 17" id="17"/>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0" y="0"/>
              <a:ext cx="342469" cy="352012"/>
            </a:xfrm>
            <a:prstGeom prst="rect">
              <a:avLst/>
            </a:prstGeom>
          </p:spPr>
        </p:pic>
      </p:grpSp>
      <p:pic>
        <p:nvPicPr>
          <p:cNvPr name="Picture 18" id="18"/>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0"/>
          <a:stretch>
            <a:fillRect/>
          </a:stretch>
        </p:blipFill>
        <p:spPr>
          <a:xfrm flipH="false" flipV="false" rot="0">
            <a:off x="10378910" y="7728994"/>
            <a:ext cx="907049" cy="907049"/>
          </a:xfrm>
          <a:prstGeom prst="rect">
            <a:avLst/>
          </a:prstGeom>
        </p:spPr>
      </p:pic>
      <p:sp>
        <p:nvSpPr>
          <p:cNvPr name="TextBox 19" id="19"/>
          <p:cNvSpPr txBox="true"/>
          <p:nvPr/>
        </p:nvSpPr>
        <p:spPr>
          <a:xfrm rot="0">
            <a:off x="3797679" y="1681228"/>
            <a:ext cx="10692641" cy="946150"/>
          </a:xfrm>
          <a:prstGeom prst="rect">
            <a:avLst/>
          </a:prstGeom>
        </p:spPr>
        <p:txBody>
          <a:bodyPr anchor="t" rtlCol="false" tIns="0" lIns="0" bIns="0" rIns="0">
            <a:spAutoFit/>
          </a:bodyPr>
          <a:lstStyle/>
          <a:p>
            <a:pPr algn="ctr">
              <a:lnSpc>
                <a:spcPts val="7699"/>
              </a:lnSpc>
              <a:spcBef>
                <a:spcPct val="0"/>
              </a:spcBef>
            </a:pPr>
            <a:r>
              <a:rPr lang="en-US" sz="5499">
                <a:solidFill>
                  <a:srgbClr val="000000"/>
                </a:solidFill>
                <a:latin typeface="Inter Bold"/>
              </a:rPr>
              <a:t> SERVICE</a:t>
            </a:r>
          </a:p>
        </p:txBody>
      </p:sp>
      <p:sp>
        <p:nvSpPr>
          <p:cNvPr name="TextBox 20" id="20"/>
          <p:cNvSpPr txBox="true"/>
          <p:nvPr/>
        </p:nvSpPr>
        <p:spPr>
          <a:xfrm rot="0">
            <a:off x="2813802" y="4283453"/>
            <a:ext cx="1967754" cy="389256"/>
          </a:xfrm>
          <a:prstGeom prst="rect">
            <a:avLst/>
          </a:prstGeom>
        </p:spPr>
        <p:txBody>
          <a:bodyPr anchor="t" rtlCol="false" tIns="0" lIns="0" bIns="0" rIns="0">
            <a:spAutoFit/>
          </a:bodyPr>
          <a:lstStyle/>
          <a:p>
            <a:pPr>
              <a:lnSpc>
                <a:spcPts val="3219"/>
              </a:lnSpc>
              <a:spcBef>
                <a:spcPct val="0"/>
              </a:spcBef>
            </a:pPr>
            <a:r>
              <a:rPr lang="en-US" sz="2299">
                <a:solidFill>
                  <a:srgbClr val="171616"/>
                </a:solidFill>
                <a:latin typeface="Open Sans Bold"/>
              </a:rPr>
              <a:t>Data Service</a:t>
            </a:r>
          </a:p>
        </p:txBody>
      </p:sp>
      <p:sp>
        <p:nvSpPr>
          <p:cNvPr name="TextBox 21" id="21"/>
          <p:cNvSpPr txBox="true"/>
          <p:nvPr/>
        </p:nvSpPr>
        <p:spPr>
          <a:xfrm rot="0">
            <a:off x="1752826" y="5366913"/>
            <a:ext cx="4038149" cy="2221865"/>
          </a:xfrm>
          <a:prstGeom prst="rect">
            <a:avLst/>
          </a:prstGeom>
        </p:spPr>
        <p:txBody>
          <a:bodyPr anchor="t" rtlCol="false" tIns="0" lIns="0" bIns="0" rIns="0">
            <a:spAutoFit/>
          </a:bodyPr>
          <a:lstStyle/>
          <a:p>
            <a:pPr>
              <a:lnSpc>
                <a:spcPts val="1960"/>
              </a:lnSpc>
            </a:pPr>
            <a:r>
              <a:rPr lang="en-US" sz="1400">
                <a:solidFill>
                  <a:srgbClr val="171616"/>
                </a:solidFill>
                <a:latin typeface="Open Sans Bold"/>
              </a:rPr>
              <a:t>Sharing data to any client side. Data Provider Service supports web app, desktop app and mobile app.</a:t>
            </a:r>
          </a:p>
          <a:p>
            <a:pPr>
              <a:lnSpc>
                <a:spcPts val="1960"/>
              </a:lnSpc>
              <a:spcBef>
                <a:spcPct val="0"/>
              </a:spcBef>
            </a:pPr>
            <a:r>
              <a:rPr lang="en-US" sz="1400">
                <a:solidFill>
                  <a:srgbClr val="171616"/>
                </a:solidFill>
                <a:latin typeface="Open Sans Bold"/>
              </a:rPr>
              <a:t>Data Provider Service helps you share data across all of your clients in a simple, efficient way. It allows you to easily create a single source of truth for your application's data, without having to worry about how you're going to distribute it or manage it later on.</a:t>
            </a:r>
          </a:p>
        </p:txBody>
      </p:sp>
      <p:sp>
        <p:nvSpPr>
          <p:cNvPr name="TextBox 22" id="22"/>
          <p:cNvSpPr txBox="true"/>
          <p:nvPr/>
        </p:nvSpPr>
        <p:spPr>
          <a:xfrm rot="0">
            <a:off x="1752826" y="8153943"/>
            <a:ext cx="3882278" cy="264160"/>
          </a:xfrm>
          <a:prstGeom prst="rect">
            <a:avLst/>
          </a:prstGeom>
        </p:spPr>
        <p:txBody>
          <a:bodyPr anchor="t" rtlCol="false" tIns="0" lIns="0" bIns="0" rIns="0">
            <a:spAutoFit/>
          </a:bodyPr>
          <a:lstStyle/>
          <a:p>
            <a:pPr>
              <a:lnSpc>
                <a:spcPts val="2239"/>
              </a:lnSpc>
              <a:spcBef>
                <a:spcPct val="0"/>
              </a:spcBef>
            </a:pPr>
            <a:r>
              <a:rPr lang="en-US" sz="1599">
                <a:solidFill>
                  <a:srgbClr val="171616"/>
                </a:solidFill>
                <a:latin typeface="Open Sans Bold Italics"/>
              </a:rPr>
              <a:t>More Information ...</a:t>
            </a:r>
          </a:p>
        </p:txBody>
      </p:sp>
      <p:sp>
        <p:nvSpPr>
          <p:cNvPr name="TextBox 23" id="23"/>
          <p:cNvSpPr txBox="true"/>
          <p:nvPr/>
        </p:nvSpPr>
        <p:spPr>
          <a:xfrm rot="0">
            <a:off x="8577500" y="4283453"/>
            <a:ext cx="1967754" cy="389256"/>
          </a:xfrm>
          <a:prstGeom prst="rect">
            <a:avLst/>
          </a:prstGeom>
        </p:spPr>
        <p:txBody>
          <a:bodyPr anchor="t" rtlCol="false" tIns="0" lIns="0" bIns="0" rIns="0">
            <a:spAutoFit/>
          </a:bodyPr>
          <a:lstStyle/>
          <a:p>
            <a:pPr>
              <a:lnSpc>
                <a:spcPts val="3219"/>
              </a:lnSpc>
              <a:spcBef>
                <a:spcPct val="0"/>
              </a:spcBef>
            </a:pPr>
            <a:r>
              <a:rPr lang="en-US" sz="2299">
                <a:solidFill>
                  <a:srgbClr val="171616"/>
                </a:solidFill>
                <a:latin typeface="Open Sans Bold"/>
              </a:rPr>
              <a:t>Desktop  app</a:t>
            </a:r>
          </a:p>
        </p:txBody>
      </p:sp>
      <p:sp>
        <p:nvSpPr>
          <p:cNvPr name="TextBox 24" id="24"/>
          <p:cNvSpPr txBox="true"/>
          <p:nvPr/>
        </p:nvSpPr>
        <p:spPr>
          <a:xfrm rot="0">
            <a:off x="7247811" y="5366913"/>
            <a:ext cx="4038149" cy="1974215"/>
          </a:xfrm>
          <a:prstGeom prst="rect">
            <a:avLst/>
          </a:prstGeom>
        </p:spPr>
        <p:txBody>
          <a:bodyPr anchor="t" rtlCol="false" tIns="0" lIns="0" bIns="0" rIns="0">
            <a:spAutoFit/>
          </a:bodyPr>
          <a:lstStyle/>
          <a:p>
            <a:pPr>
              <a:lnSpc>
                <a:spcPts val="1960"/>
              </a:lnSpc>
            </a:pPr>
            <a:r>
              <a:rPr lang="en-US" sz="1400">
                <a:solidFill>
                  <a:srgbClr val="171616"/>
                </a:solidFill>
                <a:latin typeface="Open Sans Bold"/>
              </a:rPr>
              <a:t>We all know that data is the new oil. And we all know that when it comes to data, nothing is as important as speed.</a:t>
            </a:r>
          </a:p>
          <a:p>
            <a:pPr>
              <a:lnSpc>
                <a:spcPts val="1960"/>
              </a:lnSpc>
              <a:spcBef>
                <a:spcPct val="0"/>
              </a:spcBef>
            </a:pPr>
            <a:r>
              <a:rPr lang="en-US" sz="1400">
                <a:solidFill>
                  <a:srgbClr val="171616"/>
                </a:solidFill>
                <a:latin typeface="Open Sans Bold"/>
              </a:rPr>
              <a:t>That's why we built CDMS, a desktop app that gets data from our online provider and syncs it with all your devices, so you don't have to worry about ever being without your critical data.</a:t>
            </a:r>
          </a:p>
        </p:txBody>
      </p:sp>
      <p:sp>
        <p:nvSpPr>
          <p:cNvPr name="TextBox 25" id="25"/>
          <p:cNvSpPr txBox="true"/>
          <p:nvPr/>
        </p:nvSpPr>
        <p:spPr>
          <a:xfrm rot="0">
            <a:off x="7247811" y="8153943"/>
            <a:ext cx="3882278" cy="264160"/>
          </a:xfrm>
          <a:prstGeom prst="rect">
            <a:avLst/>
          </a:prstGeom>
        </p:spPr>
        <p:txBody>
          <a:bodyPr anchor="t" rtlCol="false" tIns="0" lIns="0" bIns="0" rIns="0">
            <a:spAutoFit/>
          </a:bodyPr>
          <a:lstStyle/>
          <a:p>
            <a:pPr>
              <a:lnSpc>
                <a:spcPts val="2239"/>
              </a:lnSpc>
              <a:spcBef>
                <a:spcPct val="0"/>
              </a:spcBef>
            </a:pPr>
            <a:r>
              <a:rPr lang="en-US" sz="1599">
                <a:solidFill>
                  <a:srgbClr val="171616"/>
                </a:solidFill>
                <a:latin typeface="Open Sans Bold Italics"/>
              </a:rPr>
              <a:t>More Information ...</a:t>
            </a:r>
          </a:p>
        </p:txBody>
      </p:sp>
      <p:sp>
        <p:nvSpPr>
          <p:cNvPr name="TextBox 26" id="26"/>
          <p:cNvSpPr txBox="true"/>
          <p:nvPr/>
        </p:nvSpPr>
        <p:spPr>
          <a:xfrm rot="0">
            <a:off x="13968861" y="4283453"/>
            <a:ext cx="1967754" cy="389256"/>
          </a:xfrm>
          <a:prstGeom prst="rect">
            <a:avLst/>
          </a:prstGeom>
        </p:spPr>
        <p:txBody>
          <a:bodyPr anchor="t" rtlCol="false" tIns="0" lIns="0" bIns="0" rIns="0">
            <a:spAutoFit/>
          </a:bodyPr>
          <a:lstStyle/>
          <a:p>
            <a:pPr>
              <a:lnSpc>
                <a:spcPts val="3219"/>
              </a:lnSpc>
              <a:spcBef>
                <a:spcPct val="0"/>
              </a:spcBef>
            </a:pPr>
            <a:r>
              <a:rPr lang="en-US" sz="2299">
                <a:solidFill>
                  <a:srgbClr val="FFFFFF"/>
                </a:solidFill>
                <a:latin typeface="Open Sans Bold"/>
              </a:rPr>
              <a:t>Web App</a:t>
            </a:r>
          </a:p>
        </p:txBody>
      </p:sp>
      <p:sp>
        <p:nvSpPr>
          <p:cNvPr name="TextBox 27" id="27"/>
          <p:cNvSpPr txBox="true"/>
          <p:nvPr/>
        </p:nvSpPr>
        <p:spPr>
          <a:xfrm rot="0">
            <a:off x="12639171" y="5366913"/>
            <a:ext cx="4038149" cy="2221865"/>
          </a:xfrm>
          <a:prstGeom prst="rect">
            <a:avLst/>
          </a:prstGeom>
        </p:spPr>
        <p:txBody>
          <a:bodyPr anchor="t" rtlCol="false" tIns="0" lIns="0" bIns="0" rIns="0">
            <a:spAutoFit/>
          </a:bodyPr>
          <a:lstStyle/>
          <a:p>
            <a:pPr>
              <a:lnSpc>
                <a:spcPts val="1960"/>
              </a:lnSpc>
              <a:spcBef>
                <a:spcPct val="0"/>
              </a:spcBef>
            </a:pPr>
            <a:r>
              <a:rPr lang="en-US" sz="1400">
                <a:solidFill>
                  <a:srgbClr val="FFFFFF"/>
                </a:solidFill>
                <a:latin typeface="Open Sans Bold"/>
              </a:rPr>
              <a:t>This web app is designed to be used by people who need to get data from multiple sources. It provides a convenient way for the user to access all their data in one place. The app will allow them to update their information on a regular basis and keep it up-to-date, so they never have to worry about whether or not they have the most current information available.</a:t>
            </a:r>
          </a:p>
        </p:txBody>
      </p:sp>
      <p:sp>
        <p:nvSpPr>
          <p:cNvPr name="TextBox 28" id="28"/>
          <p:cNvSpPr txBox="true"/>
          <p:nvPr/>
        </p:nvSpPr>
        <p:spPr>
          <a:xfrm rot="0">
            <a:off x="12639171" y="8153943"/>
            <a:ext cx="3882278" cy="264160"/>
          </a:xfrm>
          <a:prstGeom prst="rect">
            <a:avLst/>
          </a:prstGeom>
        </p:spPr>
        <p:txBody>
          <a:bodyPr anchor="t" rtlCol="false" tIns="0" lIns="0" bIns="0" rIns="0">
            <a:spAutoFit/>
          </a:bodyPr>
          <a:lstStyle/>
          <a:p>
            <a:pPr>
              <a:lnSpc>
                <a:spcPts val="2239"/>
              </a:lnSpc>
              <a:spcBef>
                <a:spcPct val="0"/>
              </a:spcBef>
            </a:pPr>
            <a:r>
              <a:rPr lang="en-US" sz="1599">
                <a:solidFill>
                  <a:srgbClr val="FFFFFF"/>
                </a:solidFill>
                <a:latin typeface="Open Sans Bold Italics"/>
              </a:rPr>
              <a:t>More Information ...</a:t>
            </a:r>
          </a:p>
        </p:txBody>
      </p:sp>
      <p:sp>
        <p:nvSpPr>
          <p:cNvPr name="TextBox 29" id="29"/>
          <p:cNvSpPr txBox="true"/>
          <p:nvPr/>
        </p:nvSpPr>
        <p:spPr>
          <a:xfrm rot="0">
            <a:off x="1028700" y="9123680"/>
            <a:ext cx="1349143" cy="240665"/>
          </a:xfrm>
          <a:prstGeom prst="rect">
            <a:avLst/>
          </a:prstGeom>
        </p:spPr>
        <p:txBody>
          <a:bodyPr anchor="t" rtlCol="false" tIns="0" lIns="0" bIns="0" rIns="0">
            <a:spAutoFit/>
          </a:bodyPr>
          <a:lstStyle/>
          <a:p>
            <a:pPr>
              <a:lnSpc>
                <a:spcPts val="1960"/>
              </a:lnSpc>
              <a:spcBef>
                <a:spcPct val="0"/>
              </a:spcBef>
            </a:pPr>
            <a:r>
              <a:rPr lang="en-US" sz="1400">
                <a:solidFill>
                  <a:srgbClr val="171616"/>
                </a:solidFill>
                <a:latin typeface="Open Sans Bold"/>
              </a:rPr>
              <a:t>5th ASRC</a:t>
            </a:r>
          </a:p>
        </p:txBody>
      </p:sp>
      <p:sp>
        <p:nvSpPr>
          <p:cNvPr name="TextBox 30" id="30"/>
          <p:cNvSpPr txBox="true"/>
          <p:nvPr/>
        </p:nvSpPr>
        <p:spPr>
          <a:xfrm rot="0">
            <a:off x="17486763" y="9413764"/>
            <a:ext cx="745927" cy="869684"/>
          </a:xfrm>
          <a:prstGeom prst="rect">
            <a:avLst/>
          </a:prstGeom>
        </p:spPr>
        <p:txBody>
          <a:bodyPr anchor="t" rtlCol="false" tIns="0" lIns="0" bIns="0" rIns="0">
            <a:spAutoFit/>
          </a:bodyPr>
          <a:lstStyle/>
          <a:p>
            <a:pPr algn="ctr">
              <a:lnSpc>
                <a:spcPts val="7189"/>
              </a:lnSpc>
              <a:spcBef>
                <a:spcPct val="0"/>
              </a:spcBef>
            </a:pPr>
            <a:r>
              <a:rPr lang="en-US" sz="5135">
                <a:solidFill>
                  <a:srgbClr val="000000"/>
                </a:solidFill>
                <a:latin typeface="Open Sans"/>
              </a:rPr>
              <a:t>21</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3000"/>
          </a:blip>
          <a:srcRect l="0" t="7812" r="0" b="7812"/>
          <a:stretch>
            <a:fillRect/>
          </a:stretch>
        </p:blipFill>
        <p:spPr>
          <a:xfrm flipH="false" flipV="false">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7031198" y="764931"/>
            <a:ext cx="456205" cy="263769"/>
          </a:xfrm>
          <a:prstGeom prst="rect">
            <a:avLst/>
          </a:prstGeom>
        </p:spPr>
      </p:pic>
      <p:grpSp>
        <p:nvGrpSpPr>
          <p:cNvPr name="Group 4" id="4"/>
          <p:cNvGrpSpPr/>
          <p:nvPr/>
        </p:nvGrpSpPr>
        <p:grpSpPr>
          <a:xfrm rot="0">
            <a:off x="17898006" y="8232317"/>
            <a:ext cx="399519" cy="1025983"/>
            <a:chOff x="0" y="0"/>
            <a:chExt cx="1280047" cy="3287216"/>
          </a:xfrm>
        </p:grpSpPr>
        <p:sp>
          <p:nvSpPr>
            <p:cNvPr name="Freeform 5" id="5"/>
            <p:cNvSpPr/>
            <p:nvPr/>
          </p:nvSpPr>
          <p:spPr>
            <a:xfrm flipH="false" flipV="false">
              <a:off x="0" y="0"/>
              <a:ext cx="1280047" cy="3287216"/>
            </a:xfrm>
            <a:custGeom>
              <a:avLst/>
              <a:gdLst/>
              <a:ahLst/>
              <a:cxnLst/>
              <a:rect r="r" b="b" t="t" l="l"/>
              <a:pathLst>
                <a:path h="3287216" w="1280047">
                  <a:moveTo>
                    <a:pt x="0" y="0"/>
                  </a:moveTo>
                  <a:lnTo>
                    <a:pt x="1280047" y="0"/>
                  </a:lnTo>
                  <a:lnTo>
                    <a:pt x="1280047" y="3287216"/>
                  </a:lnTo>
                  <a:lnTo>
                    <a:pt x="0" y="3287216"/>
                  </a:lnTo>
                  <a:close/>
                </a:path>
              </a:pathLst>
            </a:custGeom>
            <a:solidFill>
              <a:srgbClr val="171616"/>
            </a:solidFill>
          </p:spPr>
        </p:sp>
      </p:grpSp>
      <p:sp>
        <p:nvSpPr>
          <p:cNvPr name="TextBox 6" id="6"/>
          <p:cNvSpPr txBox="true"/>
          <p:nvPr/>
        </p:nvSpPr>
        <p:spPr>
          <a:xfrm rot="0">
            <a:off x="9405101" y="1277023"/>
            <a:ext cx="7854199" cy="946150"/>
          </a:xfrm>
          <a:prstGeom prst="rect">
            <a:avLst/>
          </a:prstGeom>
        </p:spPr>
        <p:txBody>
          <a:bodyPr anchor="t" rtlCol="false" tIns="0" lIns="0" bIns="0" rIns="0">
            <a:spAutoFit/>
          </a:bodyPr>
          <a:lstStyle/>
          <a:p>
            <a:pPr>
              <a:lnSpc>
                <a:spcPts val="7699"/>
              </a:lnSpc>
              <a:spcBef>
                <a:spcPct val="0"/>
              </a:spcBef>
            </a:pPr>
            <a:r>
              <a:rPr lang="en-US" sz="5499">
                <a:solidFill>
                  <a:srgbClr val="000000"/>
                </a:solidFill>
                <a:latin typeface="Inter Bold"/>
              </a:rPr>
              <a:t>SCALABILITY</a:t>
            </a:r>
            <a:r>
              <a:rPr lang="en-US" sz="5499">
                <a:solidFill>
                  <a:srgbClr val="000000"/>
                </a:solidFill>
                <a:latin typeface="Inter Bold"/>
              </a:rPr>
              <a:t> </a:t>
            </a:r>
          </a:p>
        </p:txBody>
      </p:sp>
      <p:sp>
        <p:nvSpPr>
          <p:cNvPr name="TextBox 7" id="7"/>
          <p:cNvSpPr txBox="true"/>
          <p:nvPr/>
        </p:nvSpPr>
        <p:spPr>
          <a:xfrm rot="0">
            <a:off x="9405101" y="2756573"/>
            <a:ext cx="7626096" cy="5137151"/>
          </a:xfrm>
          <a:prstGeom prst="rect">
            <a:avLst/>
          </a:prstGeom>
        </p:spPr>
        <p:txBody>
          <a:bodyPr anchor="t" rtlCol="false" tIns="0" lIns="0" bIns="0" rIns="0">
            <a:spAutoFit/>
          </a:bodyPr>
          <a:lstStyle/>
          <a:p>
            <a:pPr>
              <a:lnSpc>
                <a:spcPts val="3639"/>
              </a:lnSpc>
            </a:pPr>
            <a:r>
              <a:rPr lang="en-US" sz="2599">
                <a:solidFill>
                  <a:srgbClr val="171616"/>
                </a:solidFill>
                <a:latin typeface="Open Sans Bold"/>
              </a:rPr>
              <a:t>Scalability</a:t>
            </a:r>
            <a:r>
              <a:rPr lang="en-US" sz="2599">
                <a:solidFill>
                  <a:srgbClr val="171616"/>
                </a:solidFill>
                <a:latin typeface="Open Sans Bold"/>
              </a:rPr>
              <a:t>  with two phases vertical &amp; horizontal :</a:t>
            </a:r>
          </a:p>
          <a:p>
            <a:pPr>
              <a:lnSpc>
                <a:spcPts val="3639"/>
              </a:lnSpc>
            </a:pPr>
          </a:p>
          <a:p>
            <a:pPr>
              <a:lnSpc>
                <a:spcPts val="3359"/>
              </a:lnSpc>
            </a:pPr>
            <a:r>
              <a:rPr lang="en-US" sz="2399">
                <a:solidFill>
                  <a:srgbClr val="171616"/>
                </a:solidFill>
                <a:latin typeface="Open Sans"/>
              </a:rPr>
              <a:t>  </a:t>
            </a:r>
            <a:r>
              <a:rPr lang="en-US" sz="2399">
                <a:solidFill>
                  <a:srgbClr val="171616"/>
                </a:solidFill>
                <a:latin typeface="Open Sans Bold"/>
              </a:rPr>
              <a:t>H</a:t>
            </a:r>
            <a:r>
              <a:rPr lang="en-US" sz="2399">
                <a:solidFill>
                  <a:srgbClr val="171616"/>
                </a:solidFill>
                <a:latin typeface="Open Sans"/>
              </a:rPr>
              <a:t>orizontal scaling involves publishing the entire application, including its components as data providers, back-end layers, and client-side approaches..</a:t>
            </a:r>
          </a:p>
          <a:p>
            <a:pPr>
              <a:lnSpc>
                <a:spcPts val="3359"/>
              </a:lnSpc>
            </a:pPr>
          </a:p>
          <a:p>
            <a:pPr>
              <a:lnSpc>
                <a:spcPts val="3359"/>
              </a:lnSpc>
              <a:spcBef>
                <a:spcPct val="0"/>
              </a:spcBef>
            </a:pPr>
            <a:r>
              <a:rPr lang="en-US" sz="2399">
                <a:solidFill>
                  <a:srgbClr val="171616"/>
                </a:solidFill>
                <a:latin typeface="Open Sans"/>
              </a:rPr>
              <a:t>  </a:t>
            </a:r>
            <a:r>
              <a:rPr lang="en-US" sz="2399">
                <a:solidFill>
                  <a:srgbClr val="171616"/>
                </a:solidFill>
                <a:latin typeface="Open Sans Bold"/>
              </a:rPr>
              <a:t>V</a:t>
            </a:r>
            <a:r>
              <a:rPr lang="en-US" sz="2399">
                <a:solidFill>
                  <a:srgbClr val="171616"/>
                </a:solidFill>
                <a:latin typeface="Open Sans"/>
              </a:rPr>
              <a:t>ertical scaling to be publish one application and deal with all users and be supervised by Higher management as Suez canal university management , so every institution have its custodies and its users </a:t>
            </a:r>
          </a:p>
        </p:txBody>
      </p:sp>
      <p:grpSp>
        <p:nvGrpSpPr>
          <p:cNvPr name="Group 8" id="8"/>
          <p:cNvGrpSpPr/>
          <p:nvPr/>
        </p:nvGrpSpPr>
        <p:grpSpPr>
          <a:xfrm rot="0">
            <a:off x="9405101" y="8176540"/>
            <a:ext cx="2763347" cy="953983"/>
            <a:chOff x="0" y="0"/>
            <a:chExt cx="4773358" cy="1647893"/>
          </a:xfrm>
        </p:grpSpPr>
        <p:sp>
          <p:nvSpPr>
            <p:cNvPr name="Freeform 9" id="9"/>
            <p:cNvSpPr/>
            <p:nvPr/>
          </p:nvSpPr>
          <p:spPr>
            <a:xfrm flipH="false" flipV="false">
              <a:off x="0" y="0"/>
              <a:ext cx="4773358" cy="1647893"/>
            </a:xfrm>
            <a:custGeom>
              <a:avLst/>
              <a:gdLst/>
              <a:ahLst/>
              <a:cxnLst/>
              <a:rect r="r" b="b" t="t" l="l"/>
              <a:pathLst>
                <a:path h="1647893" w="4773358">
                  <a:moveTo>
                    <a:pt x="0" y="0"/>
                  </a:moveTo>
                  <a:lnTo>
                    <a:pt x="4773358" y="0"/>
                  </a:lnTo>
                  <a:lnTo>
                    <a:pt x="4773358" y="1647893"/>
                  </a:lnTo>
                  <a:lnTo>
                    <a:pt x="0" y="1647893"/>
                  </a:lnTo>
                  <a:close/>
                </a:path>
              </a:pathLst>
            </a:custGeom>
            <a:solidFill>
              <a:srgbClr val="000000"/>
            </a:solidFill>
          </p:spPr>
        </p:sp>
      </p:grpSp>
      <p:sp>
        <p:nvSpPr>
          <p:cNvPr name="TextBox 10" id="10"/>
          <p:cNvSpPr txBox="true"/>
          <p:nvPr/>
        </p:nvSpPr>
        <p:spPr>
          <a:xfrm rot="0">
            <a:off x="9405101" y="8448274"/>
            <a:ext cx="2763347" cy="364033"/>
          </a:xfrm>
          <a:prstGeom prst="rect">
            <a:avLst/>
          </a:prstGeom>
        </p:spPr>
        <p:txBody>
          <a:bodyPr anchor="t" rtlCol="false" tIns="0" lIns="0" bIns="0" rIns="0">
            <a:spAutoFit/>
          </a:bodyPr>
          <a:lstStyle/>
          <a:p>
            <a:pPr algn="ctr">
              <a:lnSpc>
                <a:spcPts val="3035"/>
              </a:lnSpc>
              <a:spcBef>
                <a:spcPct val="0"/>
              </a:spcBef>
            </a:pPr>
            <a:r>
              <a:rPr lang="en-US" sz="2168">
                <a:solidFill>
                  <a:srgbClr val="FFFFFF"/>
                </a:solidFill>
                <a:latin typeface="Open Sans Bold"/>
              </a:rPr>
              <a:t>LEARN MORE</a:t>
            </a:r>
          </a:p>
        </p:txBody>
      </p:sp>
      <p:sp>
        <p:nvSpPr>
          <p:cNvPr name="TextBox 11" id="11"/>
          <p:cNvSpPr txBox="true"/>
          <p:nvPr/>
        </p:nvSpPr>
        <p:spPr>
          <a:xfrm rot="0">
            <a:off x="1028700" y="9123680"/>
            <a:ext cx="1349143" cy="240665"/>
          </a:xfrm>
          <a:prstGeom prst="rect">
            <a:avLst/>
          </a:prstGeom>
        </p:spPr>
        <p:txBody>
          <a:bodyPr anchor="t" rtlCol="false" tIns="0" lIns="0" bIns="0" rIns="0">
            <a:spAutoFit/>
          </a:bodyPr>
          <a:lstStyle/>
          <a:p>
            <a:pPr>
              <a:lnSpc>
                <a:spcPts val="1960"/>
              </a:lnSpc>
              <a:spcBef>
                <a:spcPct val="0"/>
              </a:spcBef>
            </a:pPr>
            <a:r>
              <a:rPr lang="en-US" sz="1400">
                <a:solidFill>
                  <a:srgbClr val="171616"/>
                </a:solidFill>
                <a:latin typeface="Open Sans Bold"/>
              </a:rPr>
              <a:t>5th ASRC</a:t>
            </a:r>
          </a:p>
        </p:txBody>
      </p:sp>
      <p:grpSp>
        <p:nvGrpSpPr>
          <p:cNvPr name="Group 12" id="12"/>
          <p:cNvGrpSpPr/>
          <p:nvPr/>
        </p:nvGrpSpPr>
        <p:grpSpPr>
          <a:xfrm rot="0">
            <a:off x="1028700" y="764691"/>
            <a:ext cx="2181331" cy="264009"/>
            <a:chOff x="0" y="0"/>
            <a:chExt cx="2908442" cy="352012"/>
          </a:xfrm>
        </p:grpSpPr>
        <p:sp>
          <p:nvSpPr>
            <p:cNvPr name="TextBox 13" id="13"/>
            <p:cNvSpPr txBox="true"/>
            <p:nvPr/>
          </p:nvSpPr>
          <p:spPr>
            <a:xfrm rot="0">
              <a:off x="424647" y="6038"/>
              <a:ext cx="2483794" cy="311362"/>
            </a:xfrm>
            <a:prstGeom prst="rect">
              <a:avLst/>
            </a:prstGeom>
          </p:spPr>
          <p:txBody>
            <a:bodyPr anchor="t" rtlCol="false" tIns="0" lIns="0" bIns="0" rIns="0">
              <a:spAutoFit/>
            </a:bodyPr>
            <a:lstStyle/>
            <a:p>
              <a:pPr>
                <a:lnSpc>
                  <a:spcPts val="1960"/>
                </a:lnSpc>
                <a:spcBef>
                  <a:spcPct val="0"/>
                </a:spcBef>
              </a:pPr>
              <a:r>
                <a:rPr lang="en-US" sz="1400">
                  <a:solidFill>
                    <a:srgbClr val="171616"/>
                  </a:solidFill>
                  <a:latin typeface="Open Sans Bold"/>
                </a:rPr>
                <a:t>CDMS</a:t>
              </a:r>
            </a:p>
          </p:txBody>
        </p:sp>
        <p:pic>
          <p:nvPicPr>
            <p:cNvPr name="Picture 14" id="14"/>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0" y="0"/>
              <a:ext cx="342469" cy="352012"/>
            </a:xfrm>
            <a:prstGeom prst="rect">
              <a:avLst/>
            </a:prstGeom>
          </p:spPr>
        </p:pic>
      </p:grpSp>
      <p:grpSp>
        <p:nvGrpSpPr>
          <p:cNvPr name="Group 15" id="15"/>
          <p:cNvGrpSpPr/>
          <p:nvPr/>
        </p:nvGrpSpPr>
        <p:grpSpPr>
          <a:xfrm rot="0">
            <a:off x="1703271" y="1921548"/>
            <a:ext cx="6841196" cy="6064492"/>
            <a:chOff x="0" y="0"/>
            <a:chExt cx="9121594" cy="8085990"/>
          </a:xfrm>
        </p:grpSpPr>
        <p:sp>
          <p:nvSpPr>
            <p:cNvPr name="TextBox 16" id="16"/>
            <p:cNvSpPr txBox="true"/>
            <p:nvPr/>
          </p:nvSpPr>
          <p:spPr>
            <a:xfrm rot="0">
              <a:off x="2684633" y="-47625"/>
              <a:ext cx="2016580" cy="507606"/>
            </a:xfrm>
            <a:prstGeom prst="rect">
              <a:avLst/>
            </a:prstGeom>
          </p:spPr>
          <p:txBody>
            <a:bodyPr anchor="t" rtlCol="false" tIns="0" lIns="0" bIns="0" rIns="0">
              <a:spAutoFit/>
            </a:bodyPr>
            <a:lstStyle/>
            <a:p>
              <a:pPr algn="l">
                <a:lnSpc>
                  <a:spcPts val="3202"/>
                </a:lnSpc>
              </a:pPr>
              <a:r>
                <a:rPr lang="en-US" sz="2287">
                  <a:solidFill>
                    <a:srgbClr val="000000"/>
                  </a:solidFill>
                  <a:latin typeface="Montserrat Classic"/>
                </a:rPr>
                <a:t>Horizontal</a:t>
              </a:r>
            </a:p>
          </p:txBody>
        </p:sp>
        <p:sp>
          <p:nvSpPr>
            <p:cNvPr name="TextBox 17" id="17"/>
            <p:cNvSpPr txBox="true"/>
            <p:nvPr/>
          </p:nvSpPr>
          <p:spPr>
            <a:xfrm rot="0">
              <a:off x="5572756" y="-47625"/>
              <a:ext cx="1474816" cy="507606"/>
            </a:xfrm>
            <a:prstGeom prst="rect">
              <a:avLst/>
            </a:prstGeom>
          </p:spPr>
          <p:txBody>
            <a:bodyPr anchor="t" rtlCol="false" tIns="0" lIns="0" bIns="0" rIns="0">
              <a:spAutoFit/>
            </a:bodyPr>
            <a:lstStyle/>
            <a:p>
              <a:pPr algn="l">
                <a:lnSpc>
                  <a:spcPts val="3202"/>
                </a:lnSpc>
              </a:pPr>
              <a:r>
                <a:rPr lang="en-US" sz="2287">
                  <a:solidFill>
                    <a:srgbClr val="000000"/>
                  </a:solidFill>
                  <a:latin typeface="Montserrat Classic"/>
                </a:rPr>
                <a:t>Vertical</a:t>
              </a:r>
            </a:p>
          </p:txBody>
        </p:sp>
        <p:grpSp>
          <p:nvGrpSpPr>
            <p:cNvPr name="Group 18" id="18"/>
            <p:cNvGrpSpPr>
              <a:grpSpLocks noChangeAspect="true"/>
            </p:cNvGrpSpPr>
            <p:nvPr/>
          </p:nvGrpSpPr>
          <p:grpSpPr>
            <a:xfrm rot="0">
              <a:off x="2336015" y="142836"/>
              <a:ext cx="3062433" cy="174309"/>
              <a:chOff x="1356140" y="-582083"/>
              <a:chExt cx="2677517" cy="152400"/>
            </a:xfrm>
          </p:grpSpPr>
          <p:sp>
            <p:nvSpPr>
              <p:cNvPr name="Freeform 19" id="19"/>
              <p:cNvSpPr/>
              <p:nvPr/>
            </p:nvSpPr>
            <p:spPr>
              <a:xfrm flipH="false" flipV="false">
                <a:off x="1356140" y="-582083"/>
                <a:ext cx="152400" cy="152400"/>
              </a:xfrm>
              <a:custGeom>
                <a:avLst/>
                <a:gdLst/>
                <a:ahLst/>
                <a:cxnLst/>
                <a:rect r="r" b="b" t="t" l="l"/>
                <a:pathLst>
                  <a:path h="152400" w="152400">
                    <a:moveTo>
                      <a:pt x="152400" y="139700"/>
                    </a:moveTo>
                    <a:lnTo>
                      <a:pt x="152400" y="12700"/>
                    </a:lnTo>
                    <a:cubicBezTo>
                      <a:pt x="152400" y="5686"/>
                      <a:pt x="146714" y="0"/>
                      <a:pt x="139700" y="0"/>
                    </a:cubicBezTo>
                    <a:lnTo>
                      <a:pt x="12700" y="0"/>
                    </a:lnTo>
                    <a:cubicBezTo>
                      <a:pt x="5686" y="0"/>
                      <a:pt x="0" y="5686"/>
                      <a:pt x="0" y="12700"/>
                    </a:cubicBezTo>
                    <a:lnTo>
                      <a:pt x="0" y="139700"/>
                    </a:lnTo>
                    <a:cubicBezTo>
                      <a:pt x="0" y="146714"/>
                      <a:pt x="5686" y="152400"/>
                      <a:pt x="12700" y="152400"/>
                    </a:cubicBezTo>
                    <a:lnTo>
                      <a:pt x="139700" y="152400"/>
                    </a:lnTo>
                    <a:cubicBezTo>
                      <a:pt x="146714" y="152400"/>
                      <a:pt x="152400" y="146714"/>
                      <a:pt x="152400" y="139700"/>
                    </a:cubicBezTo>
                    <a:close/>
                  </a:path>
                </a:pathLst>
              </a:custGeom>
              <a:solidFill>
                <a:srgbClr val="2B2E31"/>
              </a:solidFill>
            </p:spPr>
          </p:sp>
          <p:sp>
            <p:nvSpPr>
              <p:cNvPr name="Freeform 20" id="20"/>
              <p:cNvSpPr/>
              <p:nvPr/>
            </p:nvSpPr>
            <p:spPr>
              <a:xfrm flipH="false" flipV="false">
                <a:off x="3881257" y="-582083"/>
                <a:ext cx="152400" cy="152400"/>
              </a:xfrm>
              <a:custGeom>
                <a:avLst/>
                <a:gdLst/>
                <a:ahLst/>
                <a:cxnLst/>
                <a:rect r="r" b="b" t="t" l="l"/>
                <a:pathLst>
                  <a:path h="152400" w="152400">
                    <a:moveTo>
                      <a:pt x="152400" y="139700"/>
                    </a:moveTo>
                    <a:lnTo>
                      <a:pt x="152400" y="12700"/>
                    </a:lnTo>
                    <a:cubicBezTo>
                      <a:pt x="152400" y="5686"/>
                      <a:pt x="146714" y="0"/>
                      <a:pt x="139700" y="0"/>
                    </a:cubicBezTo>
                    <a:lnTo>
                      <a:pt x="12700" y="0"/>
                    </a:lnTo>
                    <a:cubicBezTo>
                      <a:pt x="5686" y="0"/>
                      <a:pt x="0" y="5686"/>
                      <a:pt x="0" y="12700"/>
                    </a:cubicBezTo>
                    <a:lnTo>
                      <a:pt x="0" y="139700"/>
                    </a:lnTo>
                    <a:cubicBezTo>
                      <a:pt x="0" y="146714"/>
                      <a:pt x="5686" y="152400"/>
                      <a:pt x="12700" y="152400"/>
                    </a:cubicBezTo>
                    <a:lnTo>
                      <a:pt x="139700" y="152400"/>
                    </a:lnTo>
                    <a:cubicBezTo>
                      <a:pt x="146714" y="152400"/>
                      <a:pt x="152400" y="146714"/>
                      <a:pt x="152400" y="139700"/>
                    </a:cubicBezTo>
                    <a:close/>
                  </a:path>
                </a:pathLst>
              </a:custGeom>
              <a:solidFill>
                <a:srgbClr val="7B929D"/>
              </a:solidFill>
            </p:spPr>
          </p:sp>
        </p:grpSp>
        <p:sp>
          <p:nvSpPr>
            <p:cNvPr name="TextBox 21" id="21"/>
            <p:cNvSpPr txBox="true"/>
            <p:nvPr/>
          </p:nvSpPr>
          <p:spPr>
            <a:xfrm rot="0">
              <a:off x="3757494" y="7578383"/>
              <a:ext cx="2391525" cy="507606"/>
            </a:xfrm>
            <a:prstGeom prst="rect">
              <a:avLst/>
            </a:prstGeom>
          </p:spPr>
          <p:txBody>
            <a:bodyPr anchor="t" rtlCol="false" tIns="0" lIns="0" bIns="0" rIns="0">
              <a:spAutoFit/>
            </a:bodyPr>
            <a:lstStyle/>
            <a:p>
              <a:pPr algn="ctr">
                <a:lnSpc>
                  <a:spcPts val="3202"/>
                </a:lnSpc>
              </a:pPr>
              <a:r>
                <a:rPr lang="en-US" sz="2287">
                  <a:solidFill>
                    <a:srgbClr val="000000"/>
                  </a:solidFill>
                  <a:latin typeface="Montserrat Classic"/>
                </a:rPr>
                <a:t>NO. Of Users</a:t>
              </a:r>
            </a:p>
          </p:txBody>
        </p:sp>
        <p:grpSp>
          <p:nvGrpSpPr>
            <p:cNvPr name="Group 22" id="22"/>
            <p:cNvGrpSpPr>
              <a:grpSpLocks noChangeAspect="true"/>
            </p:cNvGrpSpPr>
            <p:nvPr/>
          </p:nvGrpSpPr>
          <p:grpSpPr>
            <a:xfrm rot="0">
              <a:off x="784919" y="808599"/>
              <a:ext cx="8336675" cy="6623733"/>
              <a:chOff x="0" y="0"/>
              <a:chExt cx="7288844" cy="5791200"/>
            </a:xfrm>
          </p:grpSpPr>
          <p:sp>
            <p:nvSpPr>
              <p:cNvPr name="Freeform 23" id="23"/>
              <p:cNvSpPr/>
              <p:nvPr/>
            </p:nvSpPr>
            <p:spPr>
              <a:xfrm flipH="false" flipV="false">
                <a:off x="0" y="-6350"/>
                <a:ext cx="7288843" cy="12700"/>
              </a:xfrm>
              <a:custGeom>
                <a:avLst/>
                <a:gdLst/>
                <a:ahLst/>
                <a:cxnLst/>
                <a:rect r="r" b="b" t="t" l="l"/>
                <a:pathLst>
                  <a:path h="12700" w="7288843">
                    <a:moveTo>
                      <a:pt x="0" y="0"/>
                    </a:moveTo>
                    <a:lnTo>
                      <a:pt x="7288843" y="0"/>
                    </a:lnTo>
                    <a:lnTo>
                      <a:pt x="7288843" y="12700"/>
                    </a:lnTo>
                    <a:lnTo>
                      <a:pt x="0" y="12700"/>
                    </a:lnTo>
                    <a:close/>
                  </a:path>
                </a:pathLst>
              </a:custGeom>
              <a:solidFill>
                <a:srgbClr val="000000">
                  <a:alpha val="24706"/>
                </a:srgbClr>
              </a:solidFill>
            </p:spPr>
          </p:sp>
          <p:sp>
            <p:nvSpPr>
              <p:cNvPr name="Freeform 24" id="24"/>
              <p:cNvSpPr/>
              <p:nvPr/>
            </p:nvSpPr>
            <p:spPr>
              <a:xfrm flipH="false" flipV="false">
                <a:off x="0" y="1924050"/>
                <a:ext cx="7288843" cy="12700"/>
              </a:xfrm>
              <a:custGeom>
                <a:avLst/>
                <a:gdLst/>
                <a:ahLst/>
                <a:cxnLst/>
                <a:rect r="r" b="b" t="t" l="l"/>
                <a:pathLst>
                  <a:path h="12700" w="7288843">
                    <a:moveTo>
                      <a:pt x="0" y="0"/>
                    </a:moveTo>
                    <a:lnTo>
                      <a:pt x="7288843" y="0"/>
                    </a:lnTo>
                    <a:lnTo>
                      <a:pt x="7288843" y="12700"/>
                    </a:lnTo>
                    <a:lnTo>
                      <a:pt x="0" y="12700"/>
                    </a:lnTo>
                    <a:close/>
                  </a:path>
                </a:pathLst>
              </a:custGeom>
              <a:solidFill>
                <a:srgbClr val="000000">
                  <a:alpha val="24706"/>
                </a:srgbClr>
              </a:solidFill>
            </p:spPr>
          </p:sp>
          <p:sp>
            <p:nvSpPr>
              <p:cNvPr name="Freeform 25" id="25"/>
              <p:cNvSpPr/>
              <p:nvPr/>
            </p:nvSpPr>
            <p:spPr>
              <a:xfrm flipH="false" flipV="false">
                <a:off x="0" y="3854450"/>
                <a:ext cx="7288843" cy="12700"/>
              </a:xfrm>
              <a:custGeom>
                <a:avLst/>
                <a:gdLst/>
                <a:ahLst/>
                <a:cxnLst/>
                <a:rect r="r" b="b" t="t" l="l"/>
                <a:pathLst>
                  <a:path h="12700" w="7288843">
                    <a:moveTo>
                      <a:pt x="0" y="0"/>
                    </a:moveTo>
                    <a:lnTo>
                      <a:pt x="7288843" y="0"/>
                    </a:lnTo>
                    <a:lnTo>
                      <a:pt x="7288843" y="12700"/>
                    </a:lnTo>
                    <a:lnTo>
                      <a:pt x="0" y="12700"/>
                    </a:lnTo>
                    <a:close/>
                  </a:path>
                </a:pathLst>
              </a:custGeom>
              <a:solidFill>
                <a:srgbClr val="000000">
                  <a:alpha val="24706"/>
                </a:srgbClr>
              </a:solidFill>
            </p:spPr>
          </p:sp>
          <p:sp>
            <p:nvSpPr>
              <p:cNvPr name="Freeform 26" id="26"/>
              <p:cNvSpPr/>
              <p:nvPr/>
            </p:nvSpPr>
            <p:spPr>
              <a:xfrm flipH="false" flipV="false">
                <a:off x="0" y="5784850"/>
                <a:ext cx="7288843" cy="12700"/>
              </a:xfrm>
              <a:custGeom>
                <a:avLst/>
                <a:gdLst/>
                <a:ahLst/>
                <a:cxnLst/>
                <a:rect r="r" b="b" t="t" l="l"/>
                <a:pathLst>
                  <a:path h="12700" w="7288843">
                    <a:moveTo>
                      <a:pt x="0" y="0"/>
                    </a:moveTo>
                    <a:lnTo>
                      <a:pt x="7288843" y="0"/>
                    </a:lnTo>
                    <a:lnTo>
                      <a:pt x="7288843" y="12700"/>
                    </a:lnTo>
                    <a:lnTo>
                      <a:pt x="0" y="12700"/>
                    </a:lnTo>
                    <a:close/>
                  </a:path>
                </a:pathLst>
              </a:custGeom>
              <a:solidFill>
                <a:srgbClr val="000000">
                  <a:alpha val="60000"/>
                </a:srgbClr>
              </a:solidFill>
            </p:spPr>
          </p:sp>
        </p:grpSp>
        <p:sp>
          <p:nvSpPr>
            <p:cNvPr name="TextBox 27" id="27"/>
            <p:cNvSpPr txBox="true"/>
            <p:nvPr/>
          </p:nvSpPr>
          <p:spPr>
            <a:xfrm rot="0">
              <a:off x="46755" y="530983"/>
              <a:ext cx="544488" cy="507606"/>
            </a:xfrm>
            <a:prstGeom prst="rect">
              <a:avLst/>
            </a:prstGeom>
          </p:spPr>
          <p:txBody>
            <a:bodyPr anchor="t" rtlCol="false" tIns="0" lIns="0" bIns="0" rIns="0">
              <a:spAutoFit/>
            </a:bodyPr>
            <a:lstStyle/>
            <a:p>
              <a:pPr algn="r">
                <a:lnSpc>
                  <a:spcPts val="3202"/>
                </a:lnSpc>
              </a:pPr>
              <a:r>
                <a:rPr lang="en-US" sz="2287">
                  <a:solidFill>
                    <a:srgbClr val="000000"/>
                  </a:solidFill>
                  <a:latin typeface="Montserrat Classic"/>
                </a:rPr>
                <a:t>75 </a:t>
              </a:r>
            </a:p>
          </p:txBody>
        </p:sp>
        <p:sp>
          <p:nvSpPr>
            <p:cNvPr name="TextBox 28" id="28"/>
            <p:cNvSpPr txBox="true"/>
            <p:nvPr/>
          </p:nvSpPr>
          <p:spPr>
            <a:xfrm rot="0">
              <a:off x="0" y="2738894"/>
              <a:ext cx="591243" cy="507606"/>
            </a:xfrm>
            <a:prstGeom prst="rect">
              <a:avLst/>
            </a:prstGeom>
          </p:spPr>
          <p:txBody>
            <a:bodyPr anchor="t" rtlCol="false" tIns="0" lIns="0" bIns="0" rIns="0">
              <a:spAutoFit/>
            </a:bodyPr>
            <a:lstStyle/>
            <a:p>
              <a:pPr algn="r">
                <a:lnSpc>
                  <a:spcPts val="3202"/>
                </a:lnSpc>
              </a:pPr>
              <a:r>
                <a:rPr lang="en-US" sz="2287">
                  <a:solidFill>
                    <a:srgbClr val="000000"/>
                  </a:solidFill>
                  <a:latin typeface="Montserrat Classic"/>
                </a:rPr>
                <a:t>50 </a:t>
              </a:r>
            </a:p>
          </p:txBody>
        </p:sp>
        <p:sp>
          <p:nvSpPr>
            <p:cNvPr name="TextBox 29" id="29"/>
            <p:cNvSpPr txBox="true"/>
            <p:nvPr/>
          </p:nvSpPr>
          <p:spPr>
            <a:xfrm rot="0">
              <a:off x="39946" y="4946805"/>
              <a:ext cx="551297" cy="507606"/>
            </a:xfrm>
            <a:prstGeom prst="rect">
              <a:avLst/>
            </a:prstGeom>
          </p:spPr>
          <p:txBody>
            <a:bodyPr anchor="t" rtlCol="false" tIns="0" lIns="0" bIns="0" rIns="0">
              <a:spAutoFit/>
            </a:bodyPr>
            <a:lstStyle/>
            <a:p>
              <a:pPr algn="r">
                <a:lnSpc>
                  <a:spcPts val="3202"/>
                </a:lnSpc>
              </a:pPr>
              <a:r>
                <a:rPr lang="en-US" sz="2287">
                  <a:solidFill>
                    <a:srgbClr val="000000"/>
                  </a:solidFill>
                  <a:latin typeface="Montserrat Classic"/>
                </a:rPr>
                <a:t>25 </a:t>
              </a:r>
            </a:p>
          </p:txBody>
        </p:sp>
        <p:sp>
          <p:nvSpPr>
            <p:cNvPr name="TextBox 30" id="30"/>
            <p:cNvSpPr txBox="true"/>
            <p:nvPr/>
          </p:nvSpPr>
          <p:spPr>
            <a:xfrm rot="0">
              <a:off x="223333" y="7154716"/>
              <a:ext cx="367910" cy="507606"/>
            </a:xfrm>
            <a:prstGeom prst="rect">
              <a:avLst/>
            </a:prstGeom>
          </p:spPr>
          <p:txBody>
            <a:bodyPr anchor="t" rtlCol="false" tIns="0" lIns="0" bIns="0" rIns="0">
              <a:spAutoFit/>
            </a:bodyPr>
            <a:lstStyle/>
            <a:p>
              <a:pPr algn="r">
                <a:lnSpc>
                  <a:spcPts val="3202"/>
                </a:lnSpc>
              </a:pPr>
              <a:r>
                <a:rPr lang="en-US" sz="2287">
                  <a:solidFill>
                    <a:srgbClr val="000000"/>
                  </a:solidFill>
                  <a:latin typeface="Montserrat Classic"/>
                </a:rPr>
                <a:t>0 </a:t>
              </a:r>
            </a:p>
          </p:txBody>
        </p:sp>
        <p:grpSp>
          <p:nvGrpSpPr>
            <p:cNvPr name="Group 31" id="31"/>
            <p:cNvGrpSpPr>
              <a:grpSpLocks noChangeAspect="true"/>
            </p:cNvGrpSpPr>
            <p:nvPr/>
          </p:nvGrpSpPr>
          <p:grpSpPr>
            <a:xfrm rot="0">
              <a:off x="1545958" y="1707451"/>
              <a:ext cx="6814598" cy="5620877"/>
              <a:chOff x="665384" y="785876"/>
              <a:chExt cx="5958075" cy="4914392"/>
            </a:xfrm>
          </p:grpSpPr>
          <p:sp>
            <p:nvSpPr>
              <p:cNvPr name="Freeform 32" id="32"/>
              <p:cNvSpPr/>
              <p:nvPr/>
            </p:nvSpPr>
            <p:spPr>
              <a:xfrm flipH="false" flipV="false">
                <a:off x="665384" y="4214327"/>
                <a:ext cx="1553771" cy="867930"/>
              </a:xfrm>
              <a:custGeom>
                <a:avLst/>
                <a:gdLst/>
                <a:ahLst/>
                <a:cxnLst/>
                <a:rect r="r" b="b" t="t" l="l"/>
                <a:pathLst>
                  <a:path h="867930" w="1553771">
                    <a:moveTo>
                      <a:pt x="127000" y="804713"/>
                    </a:moveTo>
                    <a:cubicBezTo>
                      <a:pt x="126844" y="769754"/>
                      <a:pt x="98460" y="741496"/>
                      <a:pt x="63500" y="741496"/>
                    </a:cubicBezTo>
                    <a:cubicBezTo>
                      <a:pt x="28541" y="741496"/>
                      <a:pt x="157" y="769754"/>
                      <a:pt x="0" y="804713"/>
                    </a:cubicBezTo>
                    <a:cubicBezTo>
                      <a:pt x="157" y="839672"/>
                      <a:pt x="28541" y="867930"/>
                      <a:pt x="63500" y="867930"/>
                    </a:cubicBezTo>
                    <a:cubicBezTo>
                      <a:pt x="98460" y="867930"/>
                      <a:pt x="126844" y="839672"/>
                      <a:pt x="127000" y="804713"/>
                    </a:cubicBezTo>
                    <a:close/>
                    <a:moveTo>
                      <a:pt x="50125" y="779462"/>
                    </a:moveTo>
                    <a:cubicBezTo>
                      <a:pt x="36256" y="786887"/>
                      <a:pt x="30998" y="804127"/>
                      <a:pt x="38362" y="818029"/>
                    </a:cubicBezTo>
                    <a:cubicBezTo>
                      <a:pt x="45725" y="831930"/>
                      <a:pt x="62941" y="837266"/>
                      <a:pt x="76876" y="829964"/>
                    </a:cubicBezTo>
                    <a:lnTo>
                      <a:pt x="1534644" y="57804"/>
                    </a:lnTo>
                    <a:cubicBezTo>
                      <a:pt x="1548513" y="50379"/>
                      <a:pt x="1553771" y="33140"/>
                      <a:pt x="1546408" y="19237"/>
                    </a:cubicBezTo>
                    <a:cubicBezTo>
                      <a:pt x="1539044" y="5336"/>
                      <a:pt x="1521829" y="0"/>
                      <a:pt x="1507894" y="7302"/>
                    </a:cubicBezTo>
                    <a:close/>
                  </a:path>
                </a:pathLst>
              </a:custGeom>
              <a:solidFill>
                <a:srgbClr val="2B2E31"/>
              </a:solidFill>
            </p:spPr>
          </p:sp>
          <p:sp>
            <p:nvSpPr>
              <p:cNvPr name="Freeform 33" id="33"/>
              <p:cNvSpPr/>
              <p:nvPr/>
            </p:nvSpPr>
            <p:spPr>
              <a:xfrm flipH="false" flipV="false">
                <a:off x="2123153" y="3442167"/>
                <a:ext cx="1553771" cy="867930"/>
              </a:xfrm>
              <a:custGeom>
                <a:avLst/>
                <a:gdLst/>
                <a:ahLst/>
                <a:cxnLst/>
                <a:rect r="r" b="b" t="t" l="l"/>
                <a:pathLst>
                  <a:path h="867930" w="1553771">
                    <a:moveTo>
                      <a:pt x="127000" y="804713"/>
                    </a:moveTo>
                    <a:cubicBezTo>
                      <a:pt x="126844" y="769754"/>
                      <a:pt x="98459" y="741496"/>
                      <a:pt x="63500" y="741496"/>
                    </a:cubicBezTo>
                    <a:cubicBezTo>
                      <a:pt x="28540" y="741496"/>
                      <a:pt x="156" y="769754"/>
                      <a:pt x="0" y="804713"/>
                    </a:cubicBezTo>
                    <a:cubicBezTo>
                      <a:pt x="156" y="839672"/>
                      <a:pt x="28540" y="867930"/>
                      <a:pt x="63500" y="867930"/>
                    </a:cubicBezTo>
                    <a:cubicBezTo>
                      <a:pt x="98459" y="867930"/>
                      <a:pt x="126844" y="839672"/>
                      <a:pt x="127000" y="804713"/>
                    </a:cubicBezTo>
                    <a:close/>
                    <a:moveTo>
                      <a:pt x="50125" y="779462"/>
                    </a:moveTo>
                    <a:cubicBezTo>
                      <a:pt x="36256" y="786888"/>
                      <a:pt x="30998" y="804127"/>
                      <a:pt x="38361" y="818029"/>
                    </a:cubicBezTo>
                    <a:cubicBezTo>
                      <a:pt x="45725" y="831931"/>
                      <a:pt x="62941" y="837266"/>
                      <a:pt x="76875" y="829964"/>
                    </a:cubicBezTo>
                    <a:lnTo>
                      <a:pt x="1534644" y="57804"/>
                    </a:lnTo>
                    <a:cubicBezTo>
                      <a:pt x="1548513" y="50378"/>
                      <a:pt x="1553771" y="33139"/>
                      <a:pt x="1546408" y="19237"/>
                    </a:cubicBezTo>
                    <a:cubicBezTo>
                      <a:pt x="1539044" y="5335"/>
                      <a:pt x="1521828" y="0"/>
                      <a:pt x="1507894" y="7302"/>
                    </a:cubicBezTo>
                    <a:close/>
                  </a:path>
                </a:pathLst>
              </a:custGeom>
              <a:solidFill>
                <a:srgbClr val="2B2E31"/>
              </a:solidFill>
            </p:spPr>
          </p:sp>
          <p:sp>
            <p:nvSpPr>
              <p:cNvPr name="Freeform 34" id="34"/>
              <p:cNvSpPr/>
              <p:nvPr/>
            </p:nvSpPr>
            <p:spPr>
              <a:xfrm flipH="false" flipV="false">
                <a:off x="3580922" y="2670007"/>
                <a:ext cx="1553771" cy="867930"/>
              </a:xfrm>
              <a:custGeom>
                <a:avLst/>
                <a:gdLst/>
                <a:ahLst/>
                <a:cxnLst/>
                <a:rect r="r" b="b" t="t" l="l"/>
                <a:pathLst>
                  <a:path h="867930" w="1553771">
                    <a:moveTo>
                      <a:pt x="127000" y="804713"/>
                    </a:moveTo>
                    <a:cubicBezTo>
                      <a:pt x="126844" y="769754"/>
                      <a:pt x="98459" y="741496"/>
                      <a:pt x="63500" y="741496"/>
                    </a:cubicBezTo>
                    <a:cubicBezTo>
                      <a:pt x="28540" y="741496"/>
                      <a:pt x="156" y="769754"/>
                      <a:pt x="0" y="804713"/>
                    </a:cubicBezTo>
                    <a:cubicBezTo>
                      <a:pt x="156" y="839672"/>
                      <a:pt x="28540" y="867930"/>
                      <a:pt x="63500" y="867930"/>
                    </a:cubicBezTo>
                    <a:cubicBezTo>
                      <a:pt x="98459" y="867930"/>
                      <a:pt x="126844" y="839672"/>
                      <a:pt x="127000" y="804713"/>
                    </a:cubicBezTo>
                    <a:close/>
                    <a:moveTo>
                      <a:pt x="50125" y="779462"/>
                    </a:moveTo>
                    <a:cubicBezTo>
                      <a:pt x="36256" y="786887"/>
                      <a:pt x="30997" y="804126"/>
                      <a:pt x="38361" y="818029"/>
                    </a:cubicBezTo>
                    <a:cubicBezTo>
                      <a:pt x="45725" y="831930"/>
                      <a:pt x="62940" y="837266"/>
                      <a:pt x="76875" y="829964"/>
                    </a:cubicBezTo>
                    <a:lnTo>
                      <a:pt x="1534644" y="57804"/>
                    </a:lnTo>
                    <a:cubicBezTo>
                      <a:pt x="1548513" y="50379"/>
                      <a:pt x="1553771" y="33139"/>
                      <a:pt x="1546407" y="19237"/>
                    </a:cubicBezTo>
                    <a:cubicBezTo>
                      <a:pt x="1539043" y="5335"/>
                      <a:pt x="1521828" y="0"/>
                      <a:pt x="1507893" y="7302"/>
                    </a:cubicBezTo>
                    <a:close/>
                  </a:path>
                </a:pathLst>
              </a:custGeom>
              <a:solidFill>
                <a:srgbClr val="2B2E31"/>
              </a:solidFill>
            </p:spPr>
          </p:sp>
          <p:sp>
            <p:nvSpPr>
              <p:cNvPr name="Freeform 35" id="35"/>
              <p:cNvSpPr/>
              <p:nvPr/>
            </p:nvSpPr>
            <p:spPr>
              <a:xfrm flipH="false" flipV="false">
                <a:off x="5038691" y="1867183"/>
                <a:ext cx="1584769" cy="898593"/>
              </a:xfrm>
              <a:custGeom>
                <a:avLst/>
                <a:gdLst/>
                <a:ahLst/>
                <a:cxnLst/>
                <a:rect r="r" b="b" t="t" l="l"/>
                <a:pathLst>
                  <a:path h="898593" w="1584769">
                    <a:moveTo>
                      <a:pt x="127000" y="835377"/>
                    </a:moveTo>
                    <a:cubicBezTo>
                      <a:pt x="126843" y="800418"/>
                      <a:pt x="98459" y="772160"/>
                      <a:pt x="63500" y="772160"/>
                    </a:cubicBezTo>
                    <a:cubicBezTo>
                      <a:pt x="28540" y="772160"/>
                      <a:pt x="156" y="800418"/>
                      <a:pt x="0" y="835377"/>
                    </a:cubicBezTo>
                    <a:cubicBezTo>
                      <a:pt x="156" y="870336"/>
                      <a:pt x="28540" y="898594"/>
                      <a:pt x="63500" y="898594"/>
                    </a:cubicBezTo>
                    <a:cubicBezTo>
                      <a:pt x="98459" y="898594"/>
                      <a:pt x="126843" y="870336"/>
                      <a:pt x="127000" y="835377"/>
                    </a:cubicBezTo>
                    <a:close/>
                    <a:moveTo>
                      <a:pt x="50124" y="810126"/>
                    </a:moveTo>
                    <a:cubicBezTo>
                      <a:pt x="36255" y="817552"/>
                      <a:pt x="30997" y="834791"/>
                      <a:pt x="38361" y="848693"/>
                    </a:cubicBezTo>
                    <a:cubicBezTo>
                      <a:pt x="45724" y="862595"/>
                      <a:pt x="62940" y="867930"/>
                      <a:pt x="76875" y="860628"/>
                    </a:cubicBezTo>
                    <a:lnTo>
                      <a:pt x="1534643" y="88468"/>
                    </a:lnTo>
                    <a:cubicBezTo>
                      <a:pt x="1548512" y="81043"/>
                      <a:pt x="1553771" y="63804"/>
                      <a:pt x="1546407" y="49902"/>
                    </a:cubicBezTo>
                    <a:cubicBezTo>
                      <a:pt x="1539043" y="35999"/>
                      <a:pt x="1521828" y="30664"/>
                      <a:pt x="1507893" y="37966"/>
                    </a:cubicBezTo>
                    <a:close/>
                    <a:moveTo>
                      <a:pt x="1584768" y="63217"/>
                    </a:moveTo>
                    <a:cubicBezTo>
                      <a:pt x="1584612" y="28258"/>
                      <a:pt x="1556228" y="0"/>
                      <a:pt x="1521268" y="0"/>
                    </a:cubicBezTo>
                    <a:cubicBezTo>
                      <a:pt x="1486308" y="0"/>
                      <a:pt x="1457924" y="28258"/>
                      <a:pt x="1457768" y="63217"/>
                    </a:cubicBezTo>
                    <a:cubicBezTo>
                      <a:pt x="1457924" y="98176"/>
                      <a:pt x="1486308" y="126434"/>
                      <a:pt x="1521268" y="126434"/>
                    </a:cubicBezTo>
                    <a:cubicBezTo>
                      <a:pt x="1556228" y="126434"/>
                      <a:pt x="1584612" y="98176"/>
                      <a:pt x="1584768" y="63217"/>
                    </a:cubicBezTo>
                    <a:close/>
                  </a:path>
                </a:pathLst>
              </a:custGeom>
              <a:solidFill>
                <a:srgbClr val="2B2E31"/>
              </a:solidFill>
            </p:spPr>
          </p:sp>
          <p:sp>
            <p:nvSpPr>
              <p:cNvPr name="Freeform 36" id="36"/>
              <p:cNvSpPr/>
              <p:nvPr/>
            </p:nvSpPr>
            <p:spPr>
              <a:xfrm flipH="false" flipV="false">
                <a:off x="665384" y="5452333"/>
                <a:ext cx="1551215" cy="247652"/>
              </a:xfrm>
              <a:custGeom>
                <a:avLst/>
                <a:gdLst/>
                <a:ahLst/>
                <a:cxnLst/>
                <a:rect r="r" b="b" t="t" l="l"/>
                <a:pathLst>
                  <a:path h="247652" w="1551215">
                    <a:moveTo>
                      <a:pt x="127000" y="184435"/>
                    </a:moveTo>
                    <a:cubicBezTo>
                      <a:pt x="126844" y="149476"/>
                      <a:pt x="98460" y="121218"/>
                      <a:pt x="63500" y="121218"/>
                    </a:cubicBezTo>
                    <a:cubicBezTo>
                      <a:pt x="28541" y="121218"/>
                      <a:pt x="157" y="149476"/>
                      <a:pt x="0" y="184435"/>
                    </a:cubicBezTo>
                    <a:cubicBezTo>
                      <a:pt x="157" y="219394"/>
                      <a:pt x="28541" y="247652"/>
                      <a:pt x="63500" y="247652"/>
                    </a:cubicBezTo>
                    <a:cubicBezTo>
                      <a:pt x="98460" y="247652"/>
                      <a:pt x="126844" y="219394"/>
                      <a:pt x="127000" y="184435"/>
                    </a:cubicBezTo>
                    <a:close/>
                    <a:moveTo>
                      <a:pt x="60490" y="156019"/>
                    </a:moveTo>
                    <a:cubicBezTo>
                      <a:pt x="44853" y="157746"/>
                      <a:pt x="33554" y="171788"/>
                      <a:pt x="35211" y="187432"/>
                    </a:cubicBezTo>
                    <a:cubicBezTo>
                      <a:pt x="36868" y="203076"/>
                      <a:pt x="50859" y="214439"/>
                      <a:pt x="66511" y="212851"/>
                    </a:cubicBezTo>
                    <a:lnTo>
                      <a:pt x="1524279" y="58419"/>
                    </a:lnTo>
                    <a:cubicBezTo>
                      <a:pt x="1539916" y="56692"/>
                      <a:pt x="1551216" y="42650"/>
                      <a:pt x="1549558" y="27006"/>
                    </a:cubicBezTo>
                    <a:cubicBezTo>
                      <a:pt x="1547901" y="11362"/>
                      <a:pt x="1533910" y="0"/>
                      <a:pt x="1518259" y="1587"/>
                    </a:cubicBezTo>
                    <a:close/>
                  </a:path>
                </a:pathLst>
              </a:custGeom>
              <a:solidFill>
                <a:srgbClr val="7B929D"/>
              </a:solidFill>
            </p:spPr>
          </p:sp>
          <p:sp>
            <p:nvSpPr>
              <p:cNvPr name="Freeform 37" id="37"/>
              <p:cNvSpPr/>
              <p:nvPr/>
            </p:nvSpPr>
            <p:spPr>
              <a:xfrm flipH="false" flipV="false">
                <a:off x="2123153" y="5142326"/>
                <a:ext cx="1552359" cy="403227"/>
              </a:xfrm>
              <a:custGeom>
                <a:avLst/>
                <a:gdLst/>
                <a:ahLst/>
                <a:cxnLst/>
                <a:rect r="r" b="b" t="t" l="l"/>
                <a:pathLst>
                  <a:path h="403227" w="1552359">
                    <a:moveTo>
                      <a:pt x="127000" y="340010"/>
                    </a:moveTo>
                    <a:cubicBezTo>
                      <a:pt x="126844" y="305051"/>
                      <a:pt x="98459" y="276793"/>
                      <a:pt x="63500" y="276793"/>
                    </a:cubicBezTo>
                    <a:cubicBezTo>
                      <a:pt x="28540" y="276793"/>
                      <a:pt x="156" y="305051"/>
                      <a:pt x="0" y="340010"/>
                    </a:cubicBezTo>
                    <a:cubicBezTo>
                      <a:pt x="156" y="374969"/>
                      <a:pt x="28540" y="403227"/>
                      <a:pt x="63500" y="403227"/>
                    </a:cubicBezTo>
                    <a:cubicBezTo>
                      <a:pt x="98459" y="403227"/>
                      <a:pt x="126844" y="374969"/>
                      <a:pt x="127000" y="340010"/>
                    </a:cubicBezTo>
                    <a:close/>
                    <a:moveTo>
                      <a:pt x="57577" y="312055"/>
                    </a:moveTo>
                    <a:cubicBezTo>
                      <a:pt x="42202" y="315385"/>
                      <a:pt x="32410" y="330516"/>
                      <a:pt x="35670" y="345906"/>
                    </a:cubicBezTo>
                    <a:cubicBezTo>
                      <a:pt x="38931" y="361297"/>
                      <a:pt x="54018" y="371156"/>
                      <a:pt x="69423" y="367964"/>
                    </a:cubicBezTo>
                    <a:lnTo>
                      <a:pt x="1527192" y="59100"/>
                    </a:lnTo>
                    <a:cubicBezTo>
                      <a:pt x="1542567" y="55771"/>
                      <a:pt x="1552359" y="40640"/>
                      <a:pt x="1549098" y="25250"/>
                    </a:cubicBezTo>
                    <a:cubicBezTo>
                      <a:pt x="1545837" y="9860"/>
                      <a:pt x="1530750" y="0"/>
                      <a:pt x="1515346" y="3192"/>
                    </a:cubicBezTo>
                    <a:close/>
                  </a:path>
                </a:pathLst>
              </a:custGeom>
              <a:solidFill>
                <a:srgbClr val="7B929D"/>
              </a:solidFill>
            </p:spPr>
          </p:sp>
          <p:sp>
            <p:nvSpPr>
              <p:cNvPr name="Freeform 38" id="38"/>
              <p:cNvSpPr/>
              <p:nvPr/>
            </p:nvSpPr>
            <p:spPr>
              <a:xfrm flipH="false" flipV="false">
                <a:off x="3580922" y="786159"/>
                <a:ext cx="1584769" cy="4450529"/>
              </a:xfrm>
              <a:custGeom>
                <a:avLst/>
                <a:gdLst/>
                <a:ahLst/>
                <a:cxnLst/>
                <a:rect r="r" b="b" t="t" l="l"/>
                <a:pathLst>
                  <a:path h="4450529" w="1584769">
                    <a:moveTo>
                      <a:pt x="127000" y="4387313"/>
                    </a:moveTo>
                    <a:cubicBezTo>
                      <a:pt x="126844" y="4352354"/>
                      <a:pt x="98459" y="4324096"/>
                      <a:pt x="63500" y="4324096"/>
                    </a:cubicBezTo>
                    <a:cubicBezTo>
                      <a:pt x="28540" y="4324096"/>
                      <a:pt x="156" y="4352354"/>
                      <a:pt x="0" y="4387313"/>
                    </a:cubicBezTo>
                    <a:cubicBezTo>
                      <a:pt x="156" y="4422272"/>
                      <a:pt x="28540" y="4450529"/>
                      <a:pt x="63500" y="4450529"/>
                    </a:cubicBezTo>
                    <a:cubicBezTo>
                      <a:pt x="98459" y="4450529"/>
                      <a:pt x="126844" y="4422272"/>
                      <a:pt x="127000" y="4387313"/>
                    </a:cubicBezTo>
                    <a:close/>
                    <a:moveTo>
                      <a:pt x="36422" y="4378184"/>
                    </a:moveTo>
                    <a:cubicBezTo>
                      <a:pt x="31463" y="4393114"/>
                      <a:pt x="39504" y="4409244"/>
                      <a:pt x="54412" y="4414270"/>
                    </a:cubicBezTo>
                    <a:cubicBezTo>
                      <a:pt x="69319" y="4419296"/>
                      <a:pt x="85485" y="4411326"/>
                      <a:pt x="90578" y="4396442"/>
                    </a:cubicBezTo>
                    <a:lnTo>
                      <a:pt x="1548346" y="72346"/>
                    </a:lnTo>
                    <a:cubicBezTo>
                      <a:pt x="1553305" y="57416"/>
                      <a:pt x="1545264" y="41286"/>
                      <a:pt x="1530356" y="36260"/>
                    </a:cubicBezTo>
                    <a:cubicBezTo>
                      <a:pt x="1515449" y="31235"/>
                      <a:pt x="1499283" y="39204"/>
                      <a:pt x="1494191" y="54088"/>
                    </a:cubicBezTo>
                    <a:close/>
                    <a:moveTo>
                      <a:pt x="1584769" y="63217"/>
                    </a:moveTo>
                    <a:cubicBezTo>
                      <a:pt x="1584612" y="28258"/>
                      <a:pt x="1556228" y="0"/>
                      <a:pt x="1521269" y="0"/>
                    </a:cubicBezTo>
                    <a:cubicBezTo>
                      <a:pt x="1486309" y="0"/>
                      <a:pt x="1457925" y="28258"/>
                      <a:pt x="1457769" y="63217"/>
                    </a:cubicBezTo>
                    <a:cubicBezTo>
                      <a:pt x="1457925" y="98176"/>
                      <a:pt x="1486309" y="126434"/>
                      <a:pt x="1521269" y="126434"/>
                    </a:cubicBezTo>
                    <a:cubicBezTo>
                      <a:pt x="1556228" y="126434"/>
                      <a:pt x="1584612" y="98176"/>
                      <a:pt x="1584769" y="63217"/>
                    </a:cubicBezTo>
                    <a:close/>
                  </a:path>
                </a:pathLst>
              </a:custGeom>
              <a:solidFill>
                <a:srgbClr val="7B929D"/>
              </a:solidFill>
            </p:spPr>
          </p:sp>
        </p:grpSp>
      </p:grpSp>
      <p:sp>
        <p:nvSpPr>
          <p:cNvPr name="TextBox 39" id="39"/>
          <p:cNvSpPr txBox="true"/>
          <p:nvPr/>
        </p:nvSpPr>
        <p:spPr>
          <a:xfrm rot="0">
            <a:off x="17552238" y="9269095"/>
            <a:ext cx="745927" cy="869684"/>
          </a:xfrm>
          <a:prstGeom prst="rect">
            <a:avLst/>
          </a:prstGeom>
        </p:spPr>
        <p:txBody>
          <a:bodyPr anchor="t" rtlCol="false" tIns="0" lIns="0" bIns="0" rIns="0">
            <a:spAutoFit/>
          </a:bodyPr>
          <a:lstStyle/>
          <a:p>
            <a:pPr algn="ctr">
              <a:lnSpc>
                <a:spcPts val="7189"/>
              </a:lnSpc>
              <a:spcBef>
                <a:spcPct val="0"/>
              </a:spcBef>
            </a:pPr>
            <a:r>
              <a:rPr lang="en-US" sz="5135">
                <a:solidFill>
                  <a:srgbClr val="000000"/>
                </a:solidFill>
                <a:latin typeface="Open Sans"/>
              </a:rPr>
              <a:t>22</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E8E4E4"/>
        </a:solidFill>
      </p:bgPr>
    </p:bg>
    <p:spTree>
      <p:nvGrpSpPr>
        <p:cNvPr id="1" name=""/>
        <p:cNvGrpSpPr/>
        <p:nvPr/>
      </p:nvGrpSpPr>
      <p:grpSpPr>
        <a:xfrm>
          <a:off x="0" y="0"/>
          <a:ext cx="0" cy="0"/>
          <a:chOff x="0" y="0"/>
          <a:chExt cx="0" cy="0"/>
        </a:xfrm>
      </p:grpSpPr>
      <p:grpSp>
        <p:nvGrpSpPr>
          <p:cNvPr name="Group 2" id="2"/>
          <p:cNvGrpSpPr/>
          <p:nvPr/>
        </p:nvGrpSpPr>
        <p:grpSpPr>
          <a:xfrm rot="0">
            <a:off x="0" y="0"/>
            <a:ext cx="6338037" cy="10713759"/>
            <a:chOff x="0" y="0"/>
            <a:chExt cx="2646548" cy="4473700"/>
          </a:xfrm>
        </p:grpSpPr>
        <p:sp>
          <p:nvSpPr>
            <p:cNvPr name="Freeform 3" id="3"/>
            <p:cNvSpPr/>
            <p:nvPr/>
          </p:nvSpPr>
          <p:spPr>
            <a:xfrm flipH="false" flipV="false">
              <a:off x="0" y="0"/>
              <a:ext cx="2646548" cy="4473700"/>
            </a:xfrm>
            <a:custGeom>
              <a:avLst/>
              <a:gdLst/>
              <a:ahLst/>
              <a:cxnLst/>
              <a:rect r="r" b="b" t="t" l="l"/>
              <a:pathLst>
                <a:path h="4473700" w="2646548">
                  <a:moveTo>
                    <a:pt x="0" y="0"/>
                  </a:moveTo>
                  <a:lnTo>
                    <a:pt x="2646548" y="0"/>
                  </a:lnTo>
                  <a:lnTo>
                    <a:pt x="2646548" y="4473700"/>
                  </a:lnTo>
                  <a:lnTo>
                    <a:pt x="0" y="4473700"/>
                  </a:lnTo>
                  <a:close/>
                </a:path>
              </a:pathLst>
            </a:custGeom>
            <a:solidFill>
              <a:srgbClr val="1B1B1B"/>
            </a:solidFill>
          </p:spPr>
        </p:sp>
      </p:grpSp>
      <p:grpSp>
        <p:nvGrpSpPr>
          <p:cNvPr name="Group 4" id="4"/>
          <p:cNvGrpSpPr/>
          <p:nvPr/>
        </p:nvGrpSpPr>
        <p:grpSpPr>
          <a:xfrm rot="0">
            <a:off x="2381400" y="992882"/>
            <a:ext cx="6064554" cy="8265418"/>
            <a:chOff x="0" y="0"/>
            <a:chExt cx="8086072" cy="11020557"/>
          </a:xfrm>
        </p:grpSpPr>
        <p:pic>
          <p:nvPicPr>
            <p:cNvPr name="Picture 5" id="5"/>
            <p:cNvPicPr>
              <a:picLocks noChangeAspect="true"/>
            </p:cNvPicPr>
            <p:nvPr/>
          </p:nvPicPr>
          <p:blipFill>
            <a:blip r:embed="rId2"/>
            <a:srcRect l="1084" t="0" r="1084" b="0"/>
            <a:stretch>
              <a:fillRect/>
            </a:stretch>
          </p:blipFill>
          <p:spPr>
            <a:xfrm flipH="false" flipV="false">
              <a:off x="0" y="0"/>
              <a:ext cx="8086072" cy="11020557"/>
            </a:xfrm>
            <a:prstGeom prst="rect">
              <a:avLst/>
            </a:prstGeom>
          </p:spPr>
        </p:pic>
      </p:grpSp>
      <p:pic>
        <p:nvPicPr>
          <p:cNvPr name="Picture 6" id="6"/>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550809" y="675848"/>
            <a:ext cx="256852" cy="264009"/>
          </a:xfrm>
          <a:prstGeom prst="rect">
            <a:avLst/>
          </a:prstGeom>
        </p:spPr>
      </p:pic>
      <p:pic>
        <p:nvPicPr>
          <p:cNvPr name="Picture 7" id="7"/>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9144000" y="2601682"/>
            <a:ext cx="597855" cy="442413"/>
          </a:xfrm>
          <a:prstGeom prst="rect">
            <a:avLst/>
          </a:prstGeom>
        </p:spPr>
      </p:pic>
      <p:pic>
        <p:nvPicPr>
          <p:cNvPr name="Picture 8" id="8"/>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9227411" y="3789112"/>
            <a:ext cx="552749" cy="332040"/>
          </a:xfrm>
          <a:prstGeom prst="rect">
            <a:avLst/>
          </a:prstGeom>
        </p:spPr>
      </p:pic>
      <p:pic>
        <p:nvPicPr>
          <p:cNvPr name="Picture 9" id="9"/>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9351093" y="6433271"/>
            <a:ext cx="429067" cy="422045"/>
          </a:xfrm>
          <a:prstGeom prst="rect">
            <a:avLst/>
          </a:prstGeom>
        </p:spPr>
      </p:pic>
      <p:pic>
        <p:nvPicPr>
          <p:cNvPr name="Picture 10" id="10"/>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9442928" y="8956191"/>
            <a:ext cx="303766" cy="302109"/>
          </a:xfrm>
          <a:prstGeom prst="rect">
            <a:avLst/>
          </a:prstGeom>
        </p:spPr>
      </p:pic>
      <p:pic>
        <p:nvPicPr>
          <p:cNvPr name="Picture 11" id="11"/>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0"/>
          <a:stretch>
            <a:fillRect/>
          </a:stretch>
        </p:blipFill>
        <p:spPr>
          <a:xfrm flipH="false" flipV="false" rot="0">
            <a:off x="9388195" y="7746645"/>
            <a:ext cx="413231" cy="393697"/>
          </a:xfrm>
          <a:prstGeom prst="rect">
            <a:avLst/>
          </a:prstGeom>
        </p:spPr>
      </p:pic>
      <p:pic>
        <p:nvPicPr>
          <p:cNvPr name="Picture 12" id="12"/>
          <p:cNvPicPr>
            <a:picLocks noChangeAspect="true"/>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0">
            <a:off x="9388195" y="5171070"/>
            <a:ext cx="307441" cy="329615"/>
          </a:xfrm>
          <a:prstGeom prst="rect">
            <a:avLst/>
          </a:prstGeom>
        </p:spPr>
      </p:pic>
      <p:sp>
        <p:nvSpPr>
          <p:cNvPr name="TextBox 13" id="13"/>
          <p:cNvSpPr txBox="true"/>
          <p:nvPr/>
        </p:nvSpPr>
        <p:spPr>
          <a:xfrm rot="0">
            <a:off x="10090571" y="2508971"/>
            <a:ext cx="7106763" cy="533400"/>
          </a:xfrm>
          <a:prstGeom prst="rect">
            <a:avLst/>
          </a:prstGeom>
        </p:spPr>
        <p:txBody>
          <a:bodyPr anchor="t" rtlCol="false" tIns="0" lIns="0" bIns="0" rIns="0">
            <a:spAutoFit/>
          </a:bodyPr>
          <a:lstStyle/>
          <a:p>
            <a:pPr algn="just">
              <a:lnSpc>
                <a:spcPts val="4200"/>
              </a:lnSpc>
            </a:pPr>
            <a:r>
              <a:rPr lang="en-US" sz="3000" spc="225">
                <a:solidFill>
                  <a:srgbClr val="161817"/>
                </a:solidFill>
                <a:latin typeface="Now Bold"/>
              </a:rPr>
              <a:t>System Architecture</a:t>
            </a:r>
          </a:p>
        </p:txBody>
      </p:sp>
      <p:pic>
        <p:nvPicPr>
          <p:cNvPr name="Picture 14" id="14"/>
          <p:cNvPicPr>
            <a:picLocks noChangeAspect="true"/>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l="0" t="0" r="0" b="0"/>
          <a:stretch>
            <a:fillRect/>
          </a:stretch>
        </p:blipFill>
        <p:spPr>
          <a:xfrm flipH="false" flipV="false" rot="0">
            <a:off x="9039171" y="700140"/>
            <a:ext cx="464614" cy="479433"/>
          </a:xfrm>
          <a:prstGeom prst="rect">
            <a:avLst/>
          </a:prstGeom>
        </p:spPr>
      </p:pic>
      <p:sp>
        <p:nvSpPr>
          <p:cNvPr name="TextBox 15" id="15"/>
          <p:cNvSpPr txBox="true"/>
          <p:nvPr/>
        </p:nvSpPr>
        <p:spPr>
          <a:xfrm rot="-5400000">
            <a:off x="-2036691" y="4931542"/>
            <a:ext cx="7184881" cy="1396999"/>
          </a:xfrm>
          <a:prstGeom prst="rect">
            <a:avLst/>
          </a:prstGeom>
        </p:spPr>
        <p:txBody>
          <a:bodyPr anchor="t" rtlCol="false" tIns="0" lIns="0" bIns="0" rIns="0">
            <a:spAutoFit/>
          </a:bodyPr>
          <a:lstStyle/>
          <a:p>
            <a:pPr>
              <a:lnSpc>
                <a:spcPts val="11200"/>
              </a:lnSpc>
            </a:pPr>
            <a:r>
              <a:rPr lang="en-US" sz="8000" spc="368">
                <a:solidFill>
                  <a:srgbClr val="D9D9D9"/>
                </a:solidFill>
                <a:latin typeface="Now Bold"/>
              </a:rPr>
              <a:t>Log decision</a:t>
            </a:r>
          </a:p>
        </p:txBody>
      </p:sp>
      <p:sp>
        <p:nvSpPr>
          <p:cNvPr name="TextBox 16" id="16"/>
          <p:cNvSpPr txBox="true"/>
          <p:nvPr/>
        </p:nvSpPr>
        <p:spPr>
          <a:xfrm rot="0">
            <a:off x="9680136" y="688082"/>
            <a:ext cx="7692412" cy="533400"/>
          </a:xfrm>
          <a:prstGeom prst="rect">
            <a:avLst/>
          </a:prstGeom>
        </p:spPr>
        <p:txBody>
          <a:bodyPr anchor="t" rtlCol="false" tIns="0" lIns="0" bIns="0" rIns="0">
            <a:spAutoFit/>
          </a:bodyPr>
          <a:lstStyle/>
          <a:p>
            <a:pPr algn="ctr">
              <a:lnSpc>
                <a:spcPts val="4200"/>
              </a:lnSpc>
            </a:pPr>
            <a:r>
              <a:rPr lang="en-US" sz="3000" spc="225">
                <a:solidFill>
                  <a:srgbClr val="161817"/>
                </a:solidFill>
                <a:latin typeface="Now Bold"/>
              </a:rPr>
              <a:t>We have to write decision log like :</a:t>
            </a:r>
          </a:p>
        </p:txBody>
      </p:sp>
      <p:sp>
        <p:nvSpPr>
          <p:cNvPr name="TextBox 17" id="17"/>
          <p:cNvSpPr txBox="true"/>
          <p:nvPr/>
        </p:nvSpPr>
        <p:spPr>
          <a:xfrm rot="0">
            <a:off x="10265785" y="3650332"/>
            <a:ext cx="7106763" cy="533400"/>
          </a:xfrm>
          <a:prstGeom prst="rect">
            <a:avLst/>
          </a:prstGeom>
        </p:spPr>
        <p:txBody>
          <a:bodyPr anchor="t" rtlCol="false" tIns="0" lIns="0" bIns="0" rIns="0">
            <a:spAutoFit/>
          </a:bodyPr>
          <a:lstStyle/>
          <a:p>
            <a:pPr algn="just">
              <a:lnSpc>
                <a:spcPts val="4200"/>
              </a:lnSpc>
            </a:pPr>
            <a:r>
              <a:rPr lang="en-US" sz="3000" spc="225">
                <a:solidFill>
                  <a:srgbClr val="161817"/>
                </a:solidFill>
                <a:latin typeface="Now Bold"/>
              </a:rPr>
              <a:t>system Structure </a:t>
            </a:r>
          </a:p>
        </p:txBody>
      </p:sp>
      <p:sp>
        <p:nvSpPr>
          <p:cNvPr name="TextBox 18" id="18"/>
          <p:cNvSpPr txBox="true"/>
          <p:nvPr/>
        </p:nvSpPr>
        <p:spPr>
          <a:xfrm rot="0">
            <a:off x="10265785" y="5067300"/>
            <a:ext cx="7106763" cy="533400"/>
          </a:xfrm>
          <a:prstGeom prst="rect">
            <a:avLst/>
          </a:prstGeom>
        </p:spPr>
        <p:txBody>
          <a:bodyPr anchor="t" rtlCol="false" tIns="0" lIns="0" bIns="0" rIns="0">
            <a:spAutoFit/>
          </a:bodyPr>
          <a:lstStyle/>
          <a:p>
            <a:pPr algn="just">
              <a:lnSpc>
                <a:spcPts val="4200"/>
              </a:lnSpc>
            </a:pPr>
            <a:r>
              <a:rPr lang="en-US" sz="3000" spc="225">
                <a:solidFill>
                  <a:srgbClr val="161817"/>
                </a:solidFill>
                <a:latin typeface="Now Bold"/>
              </a:rPr>
              <a:t>Database</a:t>
            </a:r>
          </a:p>
        </p:txBody>
      </p:sp>
      <p:sp>
        <p:nvSpPr>
          <p:cNvPr name="TextBox 19" id="19"/>
          <p:cNvSpPr txBox="true"/>
          <p:nvPr/>
        </p:nvSpPr>
        <p:spPr>
          <a:xfrm rot="0">
            <a:off x="869295" y="673232"/>
            <a:ext cx="1862846" cy="240665"/>
          </a:xfrm>
          <a:prstGeom prst="rect">
            <a:avLst/>
          </a:prstGeom>
        </p:spPr>
        <p:txBody>
          <a:bodyPr anchor="t" rtlCol="false" tIns="0" lIns="0" bIns="0" rIns="0">
            <a:spAutoFit/>
          </a:bodyPr>
          <a:lstStyle/>
          <a:p>
            <a:pPr>
              <a:lnSpc>
                <a:spcPts val="1960"/>
              </a:lnSpc>
              <a:spcBef>
                <a:spcPct val="0"/>
              </a:spcBef>
            </a:pPr>
            <a:r>
              <a:rPr lang="en-US" sz="1400">
                <a:solidFill>
                  <a:srgbClr val="CCCCCC"/>
                </a:solidFill>
                <a:latin typeface="Open Sans Bold"/>
              </a:rPr>
              <a:t>CDMS</a:t>
            </a:r>
          </a:p>
        </p:txBody>
      </p:sp>
      <p:sp>
        <p:nvSpPr>
          <p:cNvPr name="TextBox 20" id="20"/>
          <p:cNvSpPr txBox="true"/>
          <p:nvPr/>
        </p:nvSpPr>
        <p:spPr>
          <a:xfrm rot="0">
            <a:off x="550809" y="9620486"/>
            <a:ext cx="1349143" cy="240665"/>
          </a:xfrm>
          <a:prstGeom prst="rect">
            <a:avLst/>
          </a:prstGeom>
        </p:spPr>
        <p:txBody>
          <a:bodyPr anchor="t" rtlCol="false" tIns="0" lIns="0" bIns="0" rIns="0">
            <a:spAutoFit/>
          </a:bodyPr>
          <a:lstStyle/>
          <a:p>
            <a:pPr>
              <a:lnSpc>
                <a:spcPts val="1960"/>
              </a:lnSpc>
              <a:spcBef>
                <a:spcPct val="0"/>
              </a:spcBef>
            </a:pPr>
            <a:r>
              <a:rPr lang="en-US" sz="1400">
                <a:solidFill>
                  <a:srgbClr val="CCCCCC"/>
                </a:solidFill>
                <a:latin typeface="Open Sans Bold"/>
              </a:rPr>
              <a:t>5th ASRC</a:t>
            </a:r>
          </a:p>
        </p:txBody>
      </p:sp>
      <p:sp>
        <p:nvSpPr>
          <p:cNvPr name="TextBox 21" id="21"/>
          <p:cNvSpPr txBox="true"/>
          <p:nvPr/>
        </p:nvSpPr>
        <p:spPr>
          <a:xfrm rot="0">
            <a:off x="10371643" y="6319799"/>
            <a:ext cx="4543127" cy="464821"/>
          </a:xfrm>
          <a:prstGeom prst="rect">
            <a:avLst/>
          </a:prstGeom>
        </p:spPr>
        <p:txBody>
          <a:bodyPr anchor="t" rtlCol="false" tIns="0" lIns="0" bIns="0" rIns="0">
            <a:spAutoFit/>
          </a:bodyPr>
          <a:lstStyle/>
          <a:p>
            <a:pPr algn="ctr">
              <a:lnSpc>
                <a:spcPts val="3779"/>
              </a:lnSpc>
              <a:spcBef>
                <a:spcPct val="0"/>
              </a:spcBef>
            </a:pPr>
            <a:r>
              <a:rPr lang="en-US" sz="2699">
                <a:solidFill>
                  <a:srgbClr val="000000"/>
                </a:solidFill>
                <a:latin typeface="Open Sans Bold"/>
              </a:rPr>
              <a:t>TECHNICAL</a:t>
            </a:r>
            <a:r>
              <a:rPr lang="en-US" sz="2699">
                <a:solidFill>
                  <a:srgbClr val="000000"/>
                </a:solidFill>
                <a:latin typeface="Open Sans Bold"/>
              </a:rPr>
              <a:t> ARCHITECTURE</a:t>
            </a:r>
          </a:p>
        </p:txBody>
      </p:sp>
      <p:sp>
        <p:nvSpPr>
          <p:cNvPr name="TextBox 22" id="22"/>
          <p:cNvSpPr txBox="true"/>
          <p:nvPr/>
        </p:nvSpPr>
        <p:spPr>
          <a:xfrm rot="0">
            <a:off x="10371643" y="7689495"/>
            <a:ext cx="2999036" cy="464821"/>
          </a:xfrm>
          <a:prstGeom prst="rect">
            <a:avLst/>
          </a:prstGeom>
        </p:spPr>
        <p:txBody>
          <a:bodyPr anchor="t" rtlCol="false" tIns="0" lIns="0" bIns="0" rIns="0">
            <a:spAutoFit/>
          </a:bodyPr>
          <a:lstStyle/>
          <a:p>
            <a:pPr algn="ctr">
              <a:lnSpc>
                <a:spcPts val="3779"/>
              </a:lnSpc>
              <a:spcBef>
                <a:spcPct val="0"/>
              </a:spcBef>
            </a:pPr>
            <a:r>
              <a:rPr lang="en-US" sz="2699">
                <a:solidFill>
                  <a:srgbClr val="000000"/>
                </a:solidFill>
                <a:latin typeface="Open Sans Bold"/>
              </a:rPr>
              <a:t>DESIGN PATTERN </a:t>
            </a:r>
          </a:p>
        </p:txBody>
      </p:sp>
      <p:sp>
        <p:nvSpPr>
          <p:cNvPr name="TextBox 23" id="23"/>
          <p:cNvSpPr txBox="true"/>
          <p:nvPr/>
        </p:nvSpPr>
        <p:spPr>
          <a:xfrm rot="0">
            <a:off x="10371643" y="8806318"/>
            <a:ext cx="5000030" cy="497841"/>
          </a:xfrm>
          <a:prstGeom prst="rect">
            <a:avLst/>
          </a:prstGeom>
        </p:spPr>
        <p:txBody>
          <a:bodyPr anchor="t" rtlCol="false" tIns="0" lIns="0" bIns="0" rIns="0">
            <a:spAutoFit/>
          </a:bodyPr>
          <a:lstStyle/>
          <a:p>
            <a:pPr algn="ctr">
              <a:lnSpc>
                <a:spcPts val="4059"/>
              </a:lnSpc>
              <a:spcBef>
                <a:spcPct val="0"/>
              </a:spcBef>
            </a:pPr>
            <a:r>
              <a:rPr lang="en-US" sz="2899">
                <a:solidFill>
                  <a:srgbClr val="000000"/>
                </a:solidFill>
                <a:latin typeface="Open Sans Bold"/>
              </a:rPr>
              <a:t>PROGRAMMING PARADIGM</a:t>
            </a:r>
          </a:p>
        </p:txBody>
      </p:sp>
      <p:sp>
        <p:nvSpPr>
          <p:cNvPr name="TextBox 24" id="24"/>
          <p:cNvSpPr txBox="true"/>
          <p:nvPr/>
        </p:nvSpPr>
        <p:spPr>
          <a:xfrm rot="0">
            <a:off x="14467699" y="2544532"/>
            <a:ext cx="3277939" cy="497840"/>
          </a:xfrm>
          <a:prstGeom prst="rect">
            <a:avLst/>
          </a:prstGeom>
        </p:spPr>
        <p:txBody>
          <a:bodyPr anchor="t" rtlCol="false" tIns="0" lIns="0" bIns="0" rIns="0">
            <a:spAutoFit/>
          </a:bodyPr>
          <a:lstStyle/>
          <a:p>
            <a:pPr algn="ctr">
              <a:lnSpc>
                <a:spcPts val="4060"/>
              </a:lnSpc>
            </a:pPr>
            <a:r>
              <a:rPr lang="en-US" sz="2900">
                <a:solidFill>
                  <a:srgbClr val="000000"/>
                </a:solidFill>
                <a:latin typeface="Canva Sans"/>
              </a:rPr>
              <a:t>" DDD - QRCS - ... "</a:t>
            </a:r>
          </a:p>
        </p:txBody>
      </p:sp>
      <p:sp>
        <p:nvSpPr>
          <p:cNvPr name="TextBox 25" id="25"/>
          <p:cNvSpPr txBox="true"/>
          <p:nvPr/>
        </p:nvSpPr>
        <p:spPr>
          <a:xfrm rot="0">
            <a:off x="13981361" y="3669382"/>
            <a:ext cx="3277939" cy="497840"/>
          </a:xfrm>
          <a:prstGeom prst="rect">
            <a:avLst/>
          </a:prstGeom>
        </p:spPr>
        <p:txBody>
          <a:bodyPr anchor="t" rtlCol="false" tIns="0" lIns="0" bIns="0" rIns="0">
            <a:spAutoFit/>
          </a:bodyPr>
          <a:lstStyle/>
          <a:p>
            <a:pPr algn="ctr">
              <a:lnSpc>
                <a:spcPts val="4060"/>
              </a:lnSpc>
            </a:pPr>
            <a:r>
              <a:rPr lang="en-US" sz="2900">
                <a:solidFill>
                  <a:srgbClr val="000000"/>
                </a:solidFill>
                <a:latin typeface="Canva Sans"/>
              </a:rPr>
              <a:t>" DDD - QRCS - ... "</a:t>
            </a:r>
          </a:p>
        </p:txBody>
      </p:sp>
      <p:sp>
        <p:nvSpPr>
          <p:cNvPr name="TextBox 26" id="26"/>
          <p:cNvSpPr txBox="true"/>
          <p:nvPr/>
        </p:nvSpPr>
        <p:spPr>
          <a:xfrm rot="0">
            <a:off x="12734149" y="5002845"/>
            <a:ext cx="3467100" cy="497840"/>
          </a:xfrm>
          <a:prstGeom prst="rect">
            <a:avLst/>
          </a:prstGeom>
        </p:spPr>
        <p:txBody>
          <a:bodyPr anchor="t" rtlCol="false" tIns="0" lIns="0" bIns="0" rIns="0">
            <a:spAutoFit/>
          </a:bodyPr>
          <a:lstStyle/>
          <a:p>
            <a:pPr algn="ctr">
              <a:lnSpc>
                <a:spcPts val="4060"/>
              </a:lnSpc>
            </a:pPr>
            <a:r>
              <a:rPr lang="en-US" sz="2900">
                <a:solidFill>
                  <a:srgbClr val="000000"/>
                </a:solidFill>
                <a:latin typeface="Canva Sans"/>
              </a:rPr>
              <a:t>" SQL - No SQL - ... "</a:t>
            </a:r>
          </a:p>
        </p:txBody>
      </p:sp>
      <p:sp>
        <p:nvSpPr>
          <p:cNvPr name="TextBox 27" id="27"/>
          <p:cNvSpPr txBox="true"/>
          <p:nvPr/>
        </p:nvSpPr>
        <p:spPr>
          <a:xfrm rot="0">
            <a:off x="15371672" y="6319799"/>
            <a:ext cx="2767905" cy="497840"/>
          </a:xfrm>
          <a:prstGeom prst="rect">
            <a:avLst/>
          </a:prstGeom>
        </p:spPr>
        <p:txBody>
          <a:bodyPr anchor="t" rtlCol="false" tIns="0" lIns="0" bIns="0" rIns="0">
            <a:spAutoFit/>
          </a:bodyPr>
          <a:lstStyle/>
          <a:p>
            <a:pPr algn="ctr">
              <a:lnSpc>
                <a:spcPts val="4060"/>
              </a:lnSpc>
            </a:pPr>
            <a:r>
              <a:rPr lang="en-US" sz="2900">
                <a:solidFill>
                  <a:srgbClr val="000000"/>
                </a:solidFill>
                <a:latin typeface="Canva Sans"/>
              </a:rPr>
              <a:t>" MVC- API - ... "</a:t>
            </a:r>
          </a:p>
        </p:txBody>
      </p:sp>
      <p:sp>
        <p:nvSpPr>
          <p:cNvPr name="TextBox 28" id="28"/>
          <p:cNvSpPr txBox="true"/>
          <p:nvPr/>
        </p:nvSpPr>
        <p:spPr>
          <a:xfrm rot="0">
            <a:off x="15620330" y="8806319"/>
            <a:ext cx="2598986" cy="497840"/>
          </a:xfrm>
          <a:prstGeom prst="rect">
            <a:avLst/>
          </a:prstGeom>
        </p:spPr>
        <p:txBody>
          <a:bodyPr anchor="t" rtlCol="false" tIns="0" lIns="0" bIns="0" rIns="0">
            <a:spAutoFit/>
          </a:bodyPr>
          <a:lstStyle/>
          <a:p>
            <a:pPr algn="ctr">
              <a:lnSpc>
                <a:spcPts val="4060"/>
              </a:lnSpc>
            </a:pPr>
            <a:r>
              <a:rPr lang="en-US" sz="2900">
                <a:solidFill>
                  <a:srgbClr val="000000"/>
                </a:solidFill>
                <a:latin typeface="Canva Sans"/>
              </a:rPr>
              <a:t>" OOP - FP- ... "</a:t>
            </a:r>
          </a:p>
        </p:txBody>
      </p:sp>
      <p:sp>
        <p:nvSpPr>
          <p:cNvPr name="TextBox 29" id="29"/>
          <p:cNvSpPr txBox="true"/>
          <p:nvPr/>
        </p:nvSpPr>
        <p:spPr>
          <a:xfrm rot="0">
            <a:off x="17552238" y="9269095"/>
            <a:ext cx="745927" cy="869684"/>
          </a:xfrm>
          <a:prstGeom prst="rect">
            <a:avLst/>
          </a:prstGeom>
        </p:spPr>
        <p:txBody>
          <a:bodyPr anchor="t" rtlCol="false" tIns="0" lIns="0" bIns="0" rIns="0">
            <a:spAutoFit/>
          </a:bodyPr>
          <a:lstStyle/>
          <a:p>
            <a:pPr algn="ctr">
              <a:lnSpc>
                <a:spcPts val="7189"/>
              </a:lnSpc>
              <a:spcBef>
                <a:spcPct val="0"/>
              </a:spcBef>
            </a:pPr>
            <a:r>
              <a:rPr lang="en-US" sz="5135">
                <a:solidFill>
                  <a:srgbClr val="000000"/>
                </a:solidFill>
                <a:latin typeface="Open Sans"/>
              </a:rPr>
              <a:t>23</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812" r="0" b="7812"/>
          <a:stretch>
            <a:fillRect/>
          </a:stretch>
        </p:blipFill>
        <p:spPr>
          <a:xfrm flipH="false" flipV="false">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7031198" y="764931"/>
            <a:ext cx="456205" cy="263769"/>
          </a:xfrm>
          <a:prstGeom prst="rect">
            <a:avLst/>
          </a:prstGeom>
        </p:spPr>
      </p:pic>
      <p:grpSp>
        <p:nvGrpSpPr>
          <p:cNvPr name="Group 4" id="4"/>
          <p:cNvGrpSpPr/>
          <p:nvPr/>
        </p:nvGrpSpPr>
        <p:grpSpPr>
          <a:xfrm rot="0">
            <a:off x="17898006" y="8232317"/>
            <a:ext cx="399519" cy="1025983"/>
            <a:chOff x="0" y="0"/>
            <a:chExt cx="1280047" cy="3287216"/>
          </a:xfrm>
        </p:grpSpPr>
        <p:sp>
          <p:nvSpPr>
            <p:cNvPr name="Freeform 5" id="5"/>
            <p:cNvSpPr/>
            <p:nvPr/>
          </p:nvSpPr>
          <p:spPr>
            <a:xfrm flipH="false" flipV="false">
              <a:off x="0" y="0"/>
              <a:ext cx="1280047" cy="3287216"/>
            </a:xfrm>
            <a:custGeom>
              <a:avLst/>
              <a:gdLst/>
              <a:ahLst/>
              <a:cxnLst/>
              <a:rect r="r" b="b" t="t" l="l"/>
              <a:pathLst>
                <a:path h="3287216" w="1280047">
                  <a:moveTo>
                    <a:pt x="0" y="0"/>
                  </a:moveTo>
                  <a:lnTo>
                    <a:pt x="1280047" y="0"/>
                  </a:lnTo>
                  <a:lnTo>
                    <a:pt x="1280047" y="3287216"/>
                  </a:lnTo>
                  <a:lnTo>
                    <a:pt x="0" y="3287216"/>
                  </a:lnTo>
                  <a:close/>
                </a:path>
              </a:pathLst>
            </a:custGeom>
            <a:solidFill>
              <a:srgbClr val="171616"/>
            </a:solidFill>
          </p:spPr>
        </p:sp>
      </p:grpSp>
      <p:grpSp>
        <p:nvGrpSpPr>
          <p:cNvPr name="Group 6" id="6"/>
          <p:cNvGrpSpPr/>
          <p:nvPr/>
        </p:nvGrpSpPr>
        <p:grpSpPr>
          <a:xfrm rot="0">
            <a:off x="1719290" y="4063426"/>
            <a:ext cx="7733274" cy="3927001"/>
            <a:chOff x="0" y="0"/>
            <a:chExt cx="2821119" cy="1432581"/>
          </a:xfrm>
        </p:grpSpPr>
        <p:sp>
          <p:nvSpPr>
            <p:cNvPr name="Freeform 7" id="7"/>
            <p:cNvSpPr/>
            <p:nvPr/>
          </p:nvSpPr>
          <p:spPr>
            <a:xfrm flipH="false" flipV="false">
              <a:off x="0" y="0"/>
              <a:ext cx="2821119" cy="1432580"/>
            </a:xfrm>
            <a:custGeom>
              <a:avLst/>
              <a:gdLst/>
              <a:ahLst/>
              <a:cxnLst/>
              <a:rect r="r" b="b" t="t" l="l"/>
              <a:pathLst>
                <a:path h="1432580" w="2821119">
                  <a:moveTo>
                    <a:pt x="0" y="0"/>
                  </a:moveTo>
                  <a:lnTo>
                    <a:pt x="2821119" y="0"/>
                  </a:lnTo>
                  <a:lnTo>
                    <a:pt x="2821119" y="1432580"/>
                  </a:lnTo>
                  <a:lnTo>
                    <a:pt x="0" y="1432580"/>
                  </a:lnTo>
                  <a:close/>
                </a:path>
              </a:pathLst>
            </a:custGeom>
            <a:solidFill>
              <a:srgbClr val="171616"/>
            </a:solidFill>
          </p:spPr>
        </p:sp>
      </p:grpSp>
      <p:sp>
        <p:nvSpPr>
          <p:cNvPr name="TextBox 8" id="8"/>
          <p:cNvSpPr txBox="true"/>
          <p:nvPr/>
        </p:nvSpPr>
        <p:spPr>
          <a:xfrm rot="0">
            <a:off x="3185740" y="914400"/>
            <a:ext cx="14073560" cy="1917700"/>
          </a:xfrm>
          <a:prstGeom prst="rect">
            <a:avLst/>
          </a:prstGeom>
        </p:spPr>
        <p:txBody>
          <a:bodyPr anchor="t" rtlCol="false" tIns="0" lIns="0" bIns="0" rIns="0">
            <a:spAutoFit/>
          </a:bodyPr>
          <a:lstStyle/>
          <a:p>
            <a:pPr>
              <a:lnSpc>
                <a:spcPts val="7699"/>
              </a:lnSpc>
            </a:pPr>
            <a:r>
              <a:rPr lang="en-US" sz="5499">
                <a:solidFill>
                  <a:srgbClr val="000000"/>
                </a:solidFill>
                <a:latin typeface="Inter Bold"/>
              </a:rPr>
              <a:t>CODE ANALYSIS &amp; PERFORMANCE </a:t>
            </a:r>
          </a:p>
          <a:p>
            <a:pPr>
              <a:lnSpc>
                <a:spcPts val="7699"/>
              </a:lnSpc>
              <a:spcBef>
                <a:spcPct val="0"/>
              </a:spcBef>
            </a:pPr>
            <a:r>
              <a:rPr lang="en-US" sz="5499">
                <a:solidFill>
                  <a:srgbClr val="000000"/>
                </a:solidFill>
                <a:latin typeface="Inter Bold"/>
              </a:rPr>
              <a:t>TEST</a:t>
            </a:r>
          </a:p>
        </p:txBody>
      </p:sp>
      <p:grpSp>
        <p:nvGrpSpPr>
          <p:cNvPr name="Group 9" id="9"/>
          <p:cNvGrpSpPr/>
          <p:nvPr/>
        </p:nvGrpSpPr>
        <p:grpSpPr>
          <a:xfrm rot="0">
            <a:off x="9244708" y="2629969"/>
            <a:ext cx="8014592" cy="6492290"/>
            <a:chOff x="0" y="0"/>
            <a:chExt cx="10686123" cy="8656387"/>
          </a:xfrm>
        </p:grpSpPr>
        <p:pic>
          <p:nvPicPr>
            <p:cNvPr name="Picture 10" id="10"/>
            <p:cNvPicPr>
              <a:picLocks noChangeAspect="true"/>
            </p:cNvPicPr>
            <p:nvPr/>
          </p:nvPicPr>
          <p:blipFill>
            <a:blip r:embed="rId5"/>
            <a:srcRect l="2614" t="0" r="15567" b="16677"/>
            <a:stretch>
              <a:fillRect/>
            </a:stretch>
          </p:blipFill>
          <p:spPr>
            <a:xfrm flipH="false" flipV="false">
              <a:off x="0" y="0"/>
              <a:ext cx="10686123" cy="8656387"/>
            </a:xfrm>
            <a:prstGeom prst="rect">
              <a:avLst/>
            </a:prstGeom>
          </p:spPr>
        </p:pic>
      </p:grpSp>
      <p:grpSp>
        <p:nvGrpSpPr>
          <p:cNvPr name="Group 11" id="11"/>
          <p:cNvGrpSpPr/>
          <p:nvPr/>
        </p:nvGrpSpPr>
        <p:grpSpPr>
          <a:xfrm rot="0">
            <a:off x="2415784" y="4372886"/>
            <a:ext cx="6696194" cy="3308081"/>
            <a:chOff x="0" y="0"/>
            <a:chExt cx="8928258" cy="4410774"/>
          </a:xfrm>
        </p:grpSpPr>
        <p:sp>
          <p:nvSpPr>
            <p:cNvPr name="TextBox 12" id="12"/>
            <p:cNvSpPr txBox="true"/>
            <p:nvPr/>
          </p:nvSpPr>
          <p:spPr>
            <a:xfrm rot="0">
              <a:off x="0" y="-38100"/>
              <a:ext cx="8928258" cy="440267"/>
            </a:xfrm>
            <a:prstGeom prst="rect">
              <a:avLst/>
            </a:prstGeom>
          </p:spPr>
          <p:txBody>
            <a:bodyPr anchor="t" rtlCol="false" tIns="0" lIns="0" bIns="0" rIns="0">
              <a:spAutoFit/>
            </a:bodyPr>
            <a:lstStyle/>
            <a:p>
              <a:pPr algn="ctr">
                <a:lnSpc>
                  <a:spcPts val="2799"/>
                </a:lnSpc>
                <a:spcBef>
                  <a:spcPct val="0"/>
                </a:spcBef>
              </a:pPr>
              <a:r>
                <a:rPr lang="en-US" sz="1999">
                  <a:solidFill>
                    <a:srgbClr val="FFFFFF"/>
                  </a:solidFill>
                  <a:latin typeface="Open Sans Bold"/>
                </a:rPr>
                <a:t>Lines of Source code : 5669</a:t>
              </a:r>
            </a:p>
          </p:txBody>
        </p:sp>
        <p:sp>
          <p:nvSpPr>
            <p:cNvPr name="TextBox 13" id="13"/>
            <p:cNvSpPr txBox="true"/>
            <p:nvPr/>
          </p:nvSpPr>
          <p:spPr>
            <a:xfrm rot="0">
              <a:off x="0" y="965080"/>
              <a:ext cx="8928258" cy="440267"/>
            </a:xfrm>
            <a:prstGeom prst="rect">
              <a:avLst/>
            </a:prstGeom>
          </p:spPr>
          <p:txBody>
            <a:bodyPr anchor="t" rtlCol="false" tIns="0" lIns="0" bIns="0" rIns="0">
              <a:spAutoFit/>
            </a:bodyPr>
            <a:lstStyle/>
            <a:p>
              <a:pPr algn="ctr">
                <a:lnSpc>
                  <a:spcPts val="2799"/>
                </a:lnSpc>
                <a:spcBef>
                  <a:spcPct val="0"/>
                </a:spcBef>
              </a:pPr>
              <a:r>
                <a:rPr lang="en-US" sz="1999">
                  <a:solidFill>
                    <a:srgbClr val="FFFFFF"/>
                  </a:solidFill>
                  <a:latin typeface="Open Sans Bold"/>
                </a:rPr>
                <a:t>Lines of Executable code : 1724</a:t>
              </a:r>
            </a:p>
          </p:txBody>
        </p:sp>
        <p:sp>
          <p:nvSpPr>
            <p:cNvPr name="TextBox 14" id="14"/>
            <p:cNvSpPr txBox="true"/>
            <p:nvPr/>
          </p:nvSpPr>
          <p:spPr>
            <a:xfrm rot="0">
              <a:off x="0" y="1968260"/>
              <a:ext cx="8928258" cy="440267"/>
            </a:xfrm>
            <a:prstGeom prst="rect">
              <a:avLst/>
            </a:prstGeom>
          </p:spPr>
          <p:txBody>
            <a:bodyPr anchor="t" rtlCol="false" tIns="0" lIns="0" bIns="0" rIns="0">
              <a:spAutoFit/>
            </a:bodyPr>
            <a:lstStyle/>
            <a:p>
              <a:pPr algn="ctr">
                <a:lnSpc>
                  <a:spcPts val="2799"/>
                </a:lnSpc>
                <a:spcBef>
                  <a:spcPct val="0"/>
                </a:spcBef>
              </a:pPr>
              <a:r>
                <a:rPr lang="en-US" sz="1999">
                  <a:solidFill>
                    <a:srgbClr val="FFFFFF"/>
                  </a:solidFill>
                  <a:latin typeface="Open Sans Bold"/>
                </a:rPr>
                <a:t>Depth of Inheritance : 4</a:t>
              </a:r>
            </a:p>
          </p:txBody>
        </p:sp>
        <p:sp>
          <p:nvSpPr>
            <p:cNvPr name="TextBox 15" id="15"/>
            <p:cNvSpPr txBox="true"/>
            <p:nvPr/>
          </p:nvSpPr>
          <p:spPr>
            <a:xfrm rot="0">
              <a:off x="0" y="2971440"/>
              <a:ext cx="8928258" cy="440267"/>
            </a:xfrm>
            <a:prstGeom prst="rect">
              <a:avLst/>
            </a:prstGeom>
          </p:spPr>
          <p:txBody>
            <a:bodyPr anchor="t" rtlCol="false" tIns="0" lIns="0" bIns="0" rIns="0">
              <a:spAutoFit/>
            </a:bodyPr>
            <a:lstStyle/>
            <a:p>
              <a:pPr algn="ctr">
                <a:lnSpc>
                  <a:spcPts val="2799"/>
                </a:lnSpc>
                <a:spcBef>
                  <a:spcPct val="0"/>
                </a:spcBef>
              </a:pPr>
              <a:r>
                <a:rPr lang="en-US" sz="1999">
                  <a:solidFill>
                    <a:srgbClr val="FFFFFF"/>
                  </a:solidFill>
                  <a:latin typeface="Open Sans Bold"/>
                </a:rPr>
                <a:t>Maintainability Index : 83</a:t>
              </a:r>
            </a:p>
          </p:txBody>
        </p:sp>
        <p:sp>
          <p:nvSpPr>
            <p:cNvPr name="TextBox 16" id="16"/>
            <p:cNvSpPr txBox="true"/>
            <p:nvPr/>
          </p:nvSpPr>
          <p:spPr>
            <a:xfrm rot="0">
              <a:off x="0" y="3970507"/>
              <a:ext cx="8928258" cy="440267"/>
            </a:xfrm>
            <a:prstGeom prst="rect">
              <a:avLst/>
            </a:prstGeom>
          </p:spPr>
          <p:txBody>
            <a:bodyPr anchor="t" rtlCol="false" tIns="0" lIns="0" bIns="0" rIns="0">
              <a:spAutoFit/>
            </a:bodyPr>
            <a:lstStyle/>
            <a:p>
              <a:pPr algn="ctr">
                <a:lnSpc>
                  <a:spcPts val="2799"/>
                </a:lnSpc>
                <a:spcBef>
                  <a:spcPct val="0"/>
                </a:spcBef>
              </a:pPr>
              <a:r>
                <a:rPr lang="en-US" sz="1999">
                  <a:solidFill>
                    <a:srgbClr val="FFFFFF"/>
                  </a:solidFill>
                  <a:latin typeface="Open Sans Bold"/>
                </a:rPr>
                <a:t>Class Coupling : 352</a:t>
              </a:r>
            </a:p>
          </p:txBody>
        </p:sp>
      </p:grpSp>
      <p:grpSp>
        <p:nvGrpSpPr>
          <p:cNvPr name="Group 17" id="17"/>
          <p:cNvGrpSpPr/>
          <p:nvPr/>
        </p:nvGrpSpPr>
        <p:grpSpPr>
          <a:xfrm rot="0">
            <a:off x="1028700" y="764691"/>
            <a:ext cx="2181331" cy="264009"/>
            <a:chOff x="0" y="0"/>
            <a:chExt cx="2908442" cy="352012"/>
          </a:xfrm>
        </p:grpSpPr>
        <p:sp>
          <p:nvSpPr>
            <p:cNvPr name="TextBox 18" id="18"/>
            <p:cNvSpPr txBox="true"/>
            <p:nvPr/>
          </p:nvSpPr>
          <p:spPr>
            <a:xfrm rot="0">
              <a:off x="424647" y="6038"/>
              <a:ext cx="2483794" cy="311362"/>
            </a:xfrm>
            <a:prstGeom prst="rect">
              <a:avLst/>
            </a:prstGeom>
          </p:spPr>
          <p:txBody>
            <a:bodyPr anchor="t" rtlCol="false" tIns="0" lIns="0" bIns="0" rIns="0">
              <a:spAutoFit/>
            </a:bodyPr>
            <a:lstStyle/>
            <a:p>
              <a:pPr>
                <a:lnSpc>
                  <a:spcPts val="1960"/>
                </a:lnSpc>
                <a:spcBef>
                  <a:spcPct val="0"/>
                </a:spcBef>
              </a:pPr>
              <a:r>
                <a:rPr lang="en-US" sz="1400">
                  <a:solidFill>
                    <a:srgbClr val="171616"/>
                  </a:solidFill>
                  <a:latin typeface="Open Sans Bold"/>
                </a:rPr>
                <a:t>CDMS</a:t>
              </a:r>
            </a:p>
          </p:txBody>
        </p:sp>
        <p:pic>
          <p:nvPicPr>
            <p:cNvPr name="Picture 19" id="19"/>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0" y="0"/>
              <a:ext cx="342469" cy="352012"/>
            </a:xfrm>
            <a:prstGeom prst="rect">
              <a:avLst/>
            </a:prstGeom>
          </p:spPr>
        </p:pic>
      </p:grpSp>
      <p:sp>
        <p:nvSpPr>
          <p:cNvPr name="TextBox 20" id="20"/>
          <p:cNvSpPr txBox="true"/>
          <p:nvPr/>
        </p:nvSpPr>
        <p:spPr>
          <a:xfrm rot="0">
            <a:off x="1028700" y="9123680"/>
            <a:ext cx="1349143" cy="240665"/>
          </a:xfrm>
          <a:prstGeom prst="rect">
            <a:avLst/>
          </a:prstGeom>
        </p:spPr>
        <p:txBody>
          <a:bodyPr anchor="t" rtlCol="false" tIns="0" lIns="0" bIns="0" rIns="0">
            <a:spAutoFit/>
          </a:bodyPr>
          <a:lstStyle/>
          <a:p>
            <a:pPr>
              <a:lnSpc>
                <a:spcPts val="1960"/>
              </a:lnSpc>
              <a:spcBef>
                <a:spcPct val="0"/>
              </a:spcBef>
            </a:pPr>
            <a:r>
              <a:rPr lang="en-US" sz="1400">
                <a:solidFill>
                  <a:srgbClr val="171616"/>
                </a:solidFill>
                <a:latin typeface="Open Sans Bold"/>
              </a:rPr>
              <a:t>5th ASRC</a:t>
            </a:r>
          </a:p>
        </p:txBody>
      </p:sp>
      <p:sp>
        <p:nvSpPr>
          <p:cNvPr name="TextBox 21" id="21"/>
          <p:cNvSpPr txBox="true"/>
          <p:nvPr/>
        </p:nvSpPr>
        <p:spPr>
          <a:xfrm rot="0">
            <a:off x="17487402" y="9269095"/>
            <a:ext cx="800598" cy="869684"/>
          </a:xfrm>
          <a:prstGeom prst="rect">
            <a:avLst/>
          </a:prstGeom>
        </p:spPr>
        <p:txBody>
          <a:bodyPr anchor="t" rtlCol="false" tIns="0" lIns="0" bIns="0" rIns="0">
            <a:spAutoFit/>
          </a:bodyPr>
          <a:lstStyle/>
          <a:p>
            <a:pPr algn="ctr">
              <a:lnSpc>
                <a:spcPts val="7189"/>
              </a:lnSpc>
              <a:spcBef>
                <a:spcPct val="0"/>
              </a:spcBef>
            </a:pPr>
            <a:r>
              <a:rPr lang="en-US" sz="5135">
                <a:solidFill>
                  <a:srgbClr val="000000"/>
                </a:solidFill>
                <a:latin typeface="Open Sans"/>
              </a:rPr>
              <a:t>24</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AutoShape 2" id="2"/>
          <p:cNvSpPr/>
          <p:nvPr/>
        </p:nvSpPr>
        <p:spPr>
          <a:xfrm rot="0">
            <a:off x="1063545" y="1832397"/>
            <a:ext cx="1173491" cy="0"/>
          </a:xfrm>
          <a:prstGeom prst="line">
            <a:avLst/>
          </a:prstGeom>
          <a:ln cap="flat" w="104775">
            <a:solidFill>
              <a:srgbClr val="2B2E31"/>
            </a:solidFill>
            <a:prstDash val="solid"/>
            <a:headEnd type="none" len="sm" w="sm"/>
            <a:tailEnd type="none" len="sm" w="sm"/>
          </a:ln>
        </p:spPr>
      </p:sp>
      <p:sp>
        <p:nvSpPr>
          <p:cNvPr name="AutoShape 3" id="3"/>
          <p:cNvSpPr/>
          <p:nvPr/>
        </p:nvSpPr>
        <p:spPr>
          <a:xfrm rot="0">
            <a:off x="16353303" y="9153525"/>
            <a:ext cx="905997" cy="0"/>
          </a:xfrm>
          <a:prstGeom prst="line">
            <a:avLst/>
          </a:prstGeom>
          <a:ln cap="flat" w="76200">
            <a:solidFill>
              <a:srgbClr val="000000"/>
            </a:solidFill>
            <a:prstDash val="solid"/>
            <a:headEnd type="none" len="sm" w="sm"/>
            <a:tailEnd type="none" len="sm" w="sm"/>
          </a:ln>
        </p:spPr>
      </p:sp>
      <p:pic>
        <p:nvPicPr>
          <p:cNvPr name="Picture 4" id="4"/>
          <p:cNvPicPr>
            <a:picLocks noChangeAspect="true"/>
          </p:cNvPicPr>
          <p:nvPr/>
        </p:nvPicPr>
        <p:blipFill>
          <a:blip r:embed="rId2"/>
          <a:srcRect l="0" t="0" r="0" b="0"/>
          <a:stretch>
            <a:fillRect/>
          </a:stretch>
        </p:blipFill>
        <p:spPr>
          <a:xfrm flipH="false" flipV="false" rot="0">
            <a:off x="1477776" y="2481395"/>
            <a:ext cx="710260" cy="795894"/>
          </a:xfrm>
          <a:prstGeom prst="rect">
            <a:avLst/>
          </a:prstGeom>
        </p:spPr>
      </p:pic>
      <p:pic>
        <p:nvPicPr>
          <p:cNvPr name="Picture 5" id="5"/>
          <p:cNvPicPr>
            <a:picLocks noChangeAspect="true"/>
          </p:cNvPicPr>
          <p:nvPr/>
        </p:nvPicPr>
        <p:blipFill>
          <a:blip r:embed="rId3"/>
          <a:srcRect l="0" t="0" r="0" b="0"/>
          <a:stretch>
            <a:fillRect/>
          </a:stretch>
        </p:blipFill>
        <p:spPr>
          <a:xfrm flipH="false" flipV="false" rot="0">
            <a:off x="1303041" y="4229777"/>
            <a:ext cx="933995" cy="933995"/>
          </a:xfrm>
          <a:prstGeom prst="rect">
            <a:avLst/>
          </a:prstGeom>
        </p:spPr>
      </p:pic>
      <p:pic>
        <p:nvPicPr>
          <p:cNvPr name="Picture 6" id="6"/>
          <p:cNvPicPr>
            <a:picLocks noChangeAspect="true"/>
          </p:cNvPicPr>
          <p:nvPr/>
        </p:nvPicPr>
        <p:blipFill>
          <a:blip r:embed="rId4"/>
          <a:srcRect l="21514" t="0" r="21514" b="0"/>
          <a:stretch>
            <a:fillRect/>
          </a:stretch>
        </p:blipFill>
        <p:spPr>
          <a:xfrm flipH="false" flipV="false" rot="0">
            <a:off x="1388825" y="6226709"/>
            <a:ext cx="856628" cy="813446"/>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0">
            <a:off x="1458041" y="7978489"/>
            <a:ext cx="749729" cy="749729"/>
          </a:xfrm>
          <a:prstGeom prst="rect">
            <a:avLst/>
          </a:prstGeom>
        </p:spPr>
      </p:pic>
      <p:pic>
        <p:nvPicPr>
          <p:cNvPr name="Picture 8" id="8"/>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7899890" y="6105708"/>
            <a:ext cx="691157" cy="710536"/>
          </a:xfrm>
          <a:prstGeom prst="rect">
            <a:avLst/>
          </a:prstGeom>
        </p:spPr>
      </p:pic>
      <p:grpSp>
        <p:nvGrpSpPr>
          <p:cNvPr name="Group 9" id="9"/>
          <p:cNvGrpSpPr/>
          <p:nvPr/>
        </p:nvGrpSpPr>
        <p:grpSpPr>
          <a:xfrm rot="0">
            <a:off x="7899890" y="4129148"/>
            <a:ext cx="7789524" cy="1011834"/>
            <a:chOff x="0" y="0"/>
            <a:chExt cx="10386032" cy="1349111"/>
          </a:xfrm>
        </p:grpSpPr>
        <p:pic>
          <p:nvPicPr>
            <p:cNvPr name="Picture 10" id="10"/>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0" y="132177"/>
              <a:ext cx="921543" cy="947381"/>
            </a:xfrm>
            <a:prstGeom prst="rect">
              <a:avLst/>
            </a:prstGeom>
          </p:spPr>
        </p:pic>
        <p:sp>
          <p:nvSpPr>
            <p:cNvPr name="TextBox 11" id="11"/>
            <p:cNvSpPr txBox="true"/>
            <p:nvPr/>
          </p:nvSpPr>
          <p:spPr>
            <a:xfrm rot="0">
              <a:off x="1505743" y="66675"/>
              <a:ext cx="6847635" cy="636958"/>
            </a:xfrm>
            <a:prstGeom prst="rect">
              <a:avLst/>
            </a:prstGeom>
          </p:spPr>
          <p:txBody>
            <a:bodyPr anchor="t" rtlCol="false" tIns="0" lIns="0" bIns="0" rIns="0">
              <a:spAutoFit/>
            </a:bodyPr>
            <a:lstStyle/>
            <a:p>
              <a:pPr>
                <a:lnSpc>
                  <a:spcPts val="3481"/>
                </a:lnSpc>
              </a:pPr>
              <a:r>
                <a:rPr lang="en-US" sz="3481" spc="34">
                  <a:solidFill>
                    <a:srgbClr val="2B2E31"/>
                  </a:solidFill>
                  <a:latin typeface="Montserrat Classic Bold"/>
                </a:rPr>
                <a:t>JAVASCRIPT</a:t>
              </a:r>
            </a:p>
          </p:txBody>
        </p:sp>
        <p:sp>
          <p:nvSpPr>
            <p:cNvPr name="TextBox 12" id="12"/>
            <p:cNvSpPr txBox="true"/>
            <p:nvPr/>
          </p:nvSpPr>
          <p:spPr>
            <a:xfrm rot="0">
              <a:off x="1505743" y="926201"/>
              <a:ext cx="8880289" cy="422910"/>
            </a:xfrm>
            <a:prstGeom prst="rect">
              <a:avLst/>
            </a:prstGeom>
          </p:spPr>
          <p:txBody>
            <a:bodyPr anchor="t" rtlCol="false" tIns="0" lIns="0" bIns="0" rIns="0">
              <a:spAutoFit/>
            </a:bodyPr>
            <a:lstStyle/>
            <a:p>
              <a:pPr algn="just">
                <a:lnSpc>
                  <a:spcPts val="2700"/>
                </a:lnSpc>
              </a:pPr>
              <a:r>
                <a:rPr lang="en-US" sz="1800">
                  <a:solidFill>
                    <a:srgbClr val="2B2E31"/>
                  </a:solidFill>
                  <a:latin typeface="Montserrat Classic"/>
                </a:rPr>
                <a:t>Front-end layer language  </a:t>
              </a:r>
            </a:p>
          </p:txBody>
        </p:sp>
      </p:grpSp>
      <p:grpSp>
        <p:nvGrpSpPr>
          <p:cNvPr name="Group 13" id="13"/>
          <p:cNvGrpSpPr/>
          <p:nvPr/>
        </p:nvGrpSpPr>
        <p:grpSpPr>
          <a:xfrm rot="0">
            <a:off x="7773671" y="2277266"/>
            <a:ext cx="6378707" cy="1354734"/>
            <a:chOff x="0" y="0"/>
            <a:chExt cx="8504943" cy="1806311"/>
          </a:xfrm>
        </p:grpSpPr>
        <p:pic>
          <p:nvPicPr>
            <p:cNvPr name="Picture 14" id="14"/>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0" y="172571"/>
              <a:ext cx="931587" cy="931587"/>
            </a:xfrm>
            <a:prstGeom prst="rect">
              <a:avLst/>
            </a:prstGeom>
          </p:spPr>
        </p:pic>
        <p:sp>
          <p:nvSpPr>
            <p:cNvPr name="TextBox 15" id="15"/>
            <p:cNvSpPr txBox="true"/>
            <p:nvPr/>
          </p:nvSpPr>
          <p:spPr>
            <a:xfrm rot="0">
              <a:off x="1657308" y="66675"/>
              <a:ext cx="6847635" cy="636958"/>
            </a:xfrm>
            <a:prstGeom prst="rect">
              <a:avLst/>
            </a:prstGeom>
          </p:spPr>
          <p:txBody>
            <a:bodyPr anchor="t" rtlCol="false" tIns="0" lIns="0" bIns="0" rIns="0">
              <a:spAutoFit/>
            </a:bodyPr>
            <a:lstStyle/>
            <a:p>
              <a:pPr>
                <a:lnSpc>
                  <a:spcPts val="3481"/>
                </a:lnSpc>
              </a:pPr>
              <a:r>
                <a:rPr lang="en-US" sz="3481" spc="34">
                  <a:solidFill>
                    <a:srgbClr val="2B2E31"/>
                  </a:solidFill>
                  <a:latin typeface="Montserrat Classic Bold"/>
                </a:rPr>
                <a:t>SECURITY</a:t>
              </a:r>
            </a:p>
          </p:txBody>
        </p:sp>
        <p:sp>
          <p:nvSpPr>
            <p:cNvPr name="TextBox 16" id="16"/>
            <p:cNvSpPr txBox="true"/>
            <p:nvPr/>
          </p:nvSpPr>
          <p:spPr>
            <a:xfrm rot="0">
              <a:off x="1657308" y="926201"/>
              <a:ext cx="5648386" cy="880110"/>
            </a:xfrm>
            <a:prstGeom prst="rect">
              <a:avLst/>
            </a:prstGeom>
          </p:spPr>
          <p:txBody>
            <a:bodyPr anchor="t" rtlCol="false" tIns="0" lIns="0" bIns="0" rIns="0">
              <a:spAutoFit/>
            </a:bodyPr>
            <a:lstStyle/>
            <a:p>
              <a:pPr algn="just">
                <a:lnSpc>
                  <a:spcPts val="2700"/>
                </a:lnSpc>
              </a:pPr>
              <a:r>
                <a:rPr lang="en-US" sz="1800">
                  <a:solidFill>
                    <a:srgbClr val="2B2E31"/>
                  </a:solidFill>
                  <a:latin typeface="Montserrat Classic"/>
                </a:rPr>
                <a:t>Authentication and Authorization By Access Token </a:t>
              </a:r>
            </a:p>
          </p:txBody>
        </p:sp>
      </p:grpSp>
      <p:pic>
        <p:nvPicPr>
          <p:cNvPr name="Picture 17" id="17"/>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7956332" y="7978489"/>
            <a:ext cx="634716" cy="652512"/>
          </a:xfrm>
          <a:prstGeom prst="rect">
            <a:avLst/>
          </a:prstGeom>
        </p:spPr>
      </p:pic>
      <p:sp>
        <p:nvSpPr>
          <p:cNvPr name="TextBox 18" id="18"/>
          <p:cNvSpPr txBox="true"/>
          <p:nvPr/>
        </p:nvSpPr>
        <p:spPr>
          <a:xfrm rot="0">
            <a:off x="1034057" y="885170"/>
            <a:ext cx="8796908" cy="799157"/>
          </a:xfrm>
          <a:prstGeom prst="rect">
            <a:avLst/>
          </a:prstGeom>
        </p:spPr>
        <p:txBody>
          <a:bodyPr anchor="t" rtlCol="false" tIns="0" lIns="0" bIns="0" rIns="0">
            <a:spAutoFit/>
          </a:bodyPr>
          <a:lstStyle/>
          <a:p>
            <a:pPr>
              <a:lnSpc>
                <a:spcPts val="5962"/>
              </a:lnSpc>
            </a:pPr>
            <a:r>
              <a:rPr lang="en-US" sz="5962" spc="59">
                <a:solidFill>
                  <a:srgbClr val="2B2E31"/>
                </a:solidFill>
                <a:latin typeface="Montserrat Classic Bold"/>
              </a:rPr>
              <a:t>TOOLS</a:t>
            </a:r>
          </a:p>
        </p:txBody>
      </p:sp>
      <p:sp>
        <p:nvSpPr>
          <p:cNvPr name="TextBox 19" id="19"/>
          <p:cNvSpPr txBox="true"/>
          <p:nvPr/>
        </p:nvSpPr>
        <p:spPr>
          <a:xfrm rot="0">
            <a:off x="13402297" y="8756792"/>
            <a:ext cx="3571253" cy="269242"/>
          </a:xfrm>
          <a:prstGeom prst="rect">
            <a:avLst/>
          </a:prstGeom>
        </p:spPr>
        <p:txBody>
          <a:bodyPr anchor="t" rtlCol="false" tIns="0" lIns="0" bIns="0" rIns="0">
            <a:spAutoFit/>
          </a:bodyPr>
          <a:lstStyle/>
          <a:p>
            <a:pPr algn="r">
              <a:lnSpc>
                <a:spcPts val="1975"/>
              </a:lnSpc>
            </a:pPr>
            <a:r>
              <a:rPr lang="en-US" sz="1975" spc="19">
                <a:solidFill>
                  <a:srgbClr val="000000"/>
                </a:solidFill>
                <a:latin typeface="Montserrat Classic Bold"/>
              </a:rPr>
              <a:t>5TH ASRC</a:t>
            </a:r>
          </a:p>
        </p:txBody>
      </p:sp>
      <p:sp>
        <p:nvSpPr>
          <p:cNvPr name="TextBox 20" id="20"/>
          <p:cNvSpPr txBox="true"/>
          <p:nvPr/>
        </p:nvSpPr>
        <p:spPr>
          <a:xfrm rot="0">
            <a:off x="2623883" y="2493583"/>
            <a:ext cx="5135726" cy="461050"/>
          </a:xfrm>
          <a:prstGeom prst="rect">
            <a:avLst/>
          </a:prstGeom>
        </p:spPr>
        <p:txBody>
          <a:bodyPr anchor="t" rtlCol="false" tIns="0" lIns="0" bIns="0" rIns="0">
            <a:spAutoFit/>
          </a:bodyPr>
          <a:lstStyle/>
          <a:p>
            <a:pPr>
              <a:lnSpc>
                <a:spcPts val="3481"/>
              </a:lnSpc>
            </a:pPr>
            <a:r>
              <a:rPr lang="en-US" sz="3481" spc="34">
                <a:solidFill>
                  <a:srgbClr val="2B2E31"/>
                </a:solidFill>
                <a:latin typeface="Montserrat Classic Bold"/>
              </a:rPr>
              <a:t>C SHARP</a:t>
            </a:r>
          </a:p>
        </p:txBody>
      </p:sp>
      <p:sp>
        <p:nvSpPr>
          <p:cNvPr name="TextBox 21" id="21"/>
          <p:cNvSpPr txBox="true"/>
          <p:nvPr/>
        </p:nvSpPr>
        <p:spPr>
          <a:xfrm rot="0">
            <a:off x="2623883" y="3107272"/>
            <a:ext cx="3681046" cy="674370"/>
          </a:xfrm>
          <a:prstGeom prst="rect">
            <a:avLst/>
          </a:prstGeom>
        </p:spPr>
        <p:txBody>
          <a:bodyPr anchor="t" rtlCol="false" tIns="0" lIns="0" bIns="0" rIns="0">
            <a:spAutoFit/>
          </a:bodyPr>
          <a:lstStyle/>
          <a:p>
            <a:pPr algn="just">
              <a:lnSpc>
                <a:spcPts val="2700"/>
              </a:lnSpc>
            </a:pPr>
            <a:r>
              <a:rPr lang="en-US" sz="1800">
                <a:solidFill>
                  <a:srgbClr val="2B2E31"/>
                </a:solidFill>
                <a:latin typeface="Montserrat Classic"/>
              </a:rPr>
              <a:t>Back-end layer language  </a:t>
            </a:r>
          </a:p>
          <a:p>
            <a:pPr algn="just">
              <a:lnSpc>
                <a:spcPts val="2700"/>
              </a:lnSpc>
            </a:pPr>
            <a:r>
              <a:rPr lang="en-US" sz="1800">
                <a:solidFill>
                  <a:srgbClr val="2B2E31"/>
                </a:solidFill>
                <a:latin typeface="Montserrat Classic"/>
              </a:rPr>
              <a:t>&amp; Windows App </a:t>
            </a:r>
          </a:p>
        </p:txBody>
      </p:sp>
      <p:sp>
        <p:nvSpPr>
          <p:cNvPr name="TextBox 22" id="22"/>
          <p:cNvSpPr txBox="true"/>
          <p:nvPr/>
        </p:nvSpPr>
        <p:spPr>
          <a:xfrm rot="0">
            <a:off x="2623883" y="4332983"/>
            <a:ext cx="5135726" cy="461050"/>
          </a:xfrm>
          <a:prstGeom prst="rect">
            <a:avLst/>
          </a:prstGeom>
        </p:spPr>
        <p:txBody>
          <a:bodyPr anchor="t" rtlCol="false" tIns="0" lIns="0" bIns="0" rIns="0">
            <a:spAutoFit/>
          </a:bodyPr>
          <a:lstStyle/>
          <a:p>
            <a:pPr>
              <a:lnSpc>
                <a:spcPts val="3481"/>
              </a:lnSpc>
            </a:pPr>
            <a:r>
              <a:rPr lang="en-US" sz="3481" spc="34">
                <a:solidFill>
                  <a:srgbClr val="2B2E31"/>
                </a:solidFill>
                <a:latin typeface="Montserrat Classic Bold"/>
              </a:rPr>
              <a:t>ASP .NET</a:t>
            </a:r>
          </a:p>
        </p:txBody>
      </p:sp>
      <p:sp>
        <p:nvSpPr>
          <p:cNvPr name="TextBox 23" id="23"/>
          <p:cNvSpPr txBox="true"/>
          <p:nvPr/>
        </p:nvSpPr>
        <p:spPr>
          <a:xfrm rot="0">
            <a:off x="2623883" y="4946672"/>
            <a:ext cx="3299101" cy="331470"/>
          </a:xfrm>
          <a:prstGeom prst="rect">
            <a:avLst/>
          </a:prstGeom>
        </p:spPr>
        <p:txBody>
          <a:bodyPr anchor="t" rtlCol="false" tIns="0" lIns="0" bIns="0" rIns="0">
            <a:spAutoFit/>
          </a:bodyPr>
          <a:lstStyle/>
          <a:p>
            <a:pPr algn="just">
              <a:lnSpc>
                <a:spcPts val="2700"/>
              </a:lnSpc>
            </a:pPr>
            <a:r>
              <a:rPr lang="en-US" sz="1800">
                <a:solidFill>
                  <a:srgbClr val="2B2E31"/>
                </a:solidFill>
                <a:latin typeface="Montserrat Classic"/>
              </a:rPr>
              <a:t>Back-end layer framwork </a:t>
            </a:r>
          </a:p>
        </p:txBody>
      </p:sp>
      <p:sp>
        <p:nvSpPr>
          <p:cNvPr name="TextBox 24" id="24"/>
          <p:cNvSpPr txBox="true"/>
          <p:nvPr/>
        </p:nvSpPr>
        <p:spPr>
          <a:xfrm rot="0">
            <a:off x="2623883" y="6172383"/>
            <a:ext cx="5135726" cy="461050"/>
          </a:xfrm>
          <a:prstGeom prst="rect">
            <a:avLst/>
          </a:prstGeom>
        </p:spPr>
        <p:txBody>
          <a:bodyPr anchor="t" rtlCol="false" tIns="0" lIns="0" bIns="0" rIns="0">
            <a:spAutoFit/>
          </a:bodyPr>
          <a:lstStyle/>
          <a:p>
            <a:pPr>
              <a:lnSpc>
                <a:spcPts val="3481"/>
              </a:lnSpc>
            </a:pPr>
            <a:r>
              <a:rPr lang="en-US" sz="3481" spc="34">
                <a:solidFill>
                  <a:srgbClr val="2B2E31"/>
                </a:solidFill>
                <a:latin typeface="Montserrat Classic Bold"/>
              </a:rPr>
              <a:t>SQL SERVER</a:t>
            </a:r>
          </a:p>
        </p:txBody>
      </p:sp>
      <p:sp>
        <p:nvSpPr>
          <p:cNvPr name="TextBox 25" id="25"/>
          <p:cNvSpPr txBox="true"/>
          <p:nvPr/>
        </p:nvSpPr>
        <p:spPr>
          <a:xfrm rot="0">
            <a:off x="2623883" y="6786071"/>
            <a:ext cx="3681046" cy="331470"/>
          </a:xfrm>
          <a:prstGeom prst="rect">
            <a:avLst/>
          </a:prstGeom>
        </p:spPr>
        <p:txBody>
          <a:bodyPr anchor="t" rtlCol="false" tIns="0" lIns="0" bIns="0" rIns="0">
            <a:spAutoFit/>
          </a:bodyPr>
          <a:lstStyle/>
          <a:p>
            <a:pPr algn="just">
              <a:lnSpc>
                <a:spcPts val="2700"/>
              </a:lnSpc>
            </a:pPr>
            <a:r>
              <a:rPr lang="en-US" sz="1800">
                <a:solidFill>
                  <a:srgbClr val="2B2E31"/>
                </a:solidFill>
                <a:latin typeface="Montserrat Classic"/>
              </a:rPr>
              <a:t>Data Base Mangment System </a:t>
            </a:r>
          </a:p>
        </p:txBody>
      </p:sp>
      <p:sp>
        <p:nvSpPr>
          <p:cNvPr name="TextBox 26" id="26"/>
          <p:cNvSpPr txBox="true"/>
          <p:nvPr/>
        </p:nvSpPr>
        <p:spPr>
          <a:xfrm rot="0">
            <a:off x="2623883" y="8011782"/>
            <a:ext cx="5135726" cy="461050"/>
          </a:xfrm>
          <a:prstGeom prst="rect">
            <a:avLst/>
          </a:prstGeom>
        </p:spPr>
        <p:txBody>
          <a:bodyPr anchor="t" rtlCol="false" tIns="0" lIns="0" bIns="0" rIns="0">
            <a:spAutoFit/>
          </a:bodyPr>
          <a:lstStyle/>
          <a:p>
            <a:pPr>
              <a:lnSpc>
                <a:spcPts val="3481"/>
              </a:lnSpc>
            </a:pPr>
            <a:r>
              <a:rPr lang="en-US" sz="3481" spc="34">
                <a:solidFill>
                  <a:srgbClr val="2B2E31"/>
                </a:solidFill>
                <a:latin typeface="Montserrat Classic Bold"/>
              </a:rPr>
              <a:t>GIT &amp; GITHUB</a:t>
            </a:r>
          </a:p>
        </p:txBody>
      </p:sp>
      <p:sp>
        <p:nvSpPr>
          <p:cNvPr name="TextBox 27" id="27"/>
          <p:cNvSpPr txBox="true"/>
          <p:nvPr/>
        </p:nvSpPr>
        <p:spPr>
          <a:xfrm rot="0">
            <a:off x="2623883" y="8625471"/>
            <a:ext cx="3935676" cy="674370"/>
          </a:xfrm>
          <a:prstGeom prst="rect">
            <a:avLst/>
          </a:prstGeom>
        </p:spPr>
        <p:txBody>
          <a:bodyPr anchor="t" rtlCol="false" tIns="0" lIns="0" bIns="0" rIns="0">
            <a:spAutoFit/>
          </a:bodyPr>
          <a:lstStyle/>
          <a:p>
            <a:pPr algn="just">
              <a:lnSpc>
                <a:spcPts val="2700"/>
              </a:lnSpc>
            </a:pPr>
            <a:r>
              <a:rPr lang="en-US" sz="1800">
                <a:solidFill>
                  <a:srgbClr val="2B2E31"/>
                </a:solidFill>
                <a:latin typeface="Montserrat Classic"/>
              </a:rPr>
              <a:t>DevOps tool used for source code management</a:t>
            </a:r>
          </a:p>
        </p:txBody>
      </p:sp>
      <p:sp>
        <p:nvSpPr>
          <p:cNvPr name="TextBox 28" id="28"/>
          <p:cNvSpPr txBox="true"/>
          <p:nvPr/>
        </p:nvSpPr>
        <p:spPr>
          <a:xfrm rot="0">
            <a:off x="9144000" y="6172383"/>
            <a:ext cx="5135726" cy="461050"/>
          </a:xfrm>
          <a:prstGeom prst="rect">
            <a:avLst/>
          </a:prstGeom>
        </p:spPr>
        <p:txBody>
          <a:bodyPr anchor="t" rtlCol="false" tIns="0" lIns="0" bIns="0" rIns="0">
            <a:spAutoFit/>
          </a:bodyPr>
          <a:lstStyle/>
          <a:p>
            <a:pPr>
              <a:lnSpc>
                <a:spcPts val="3481"/>
              </a:lnSpc>
            </a:pPr>
            <a:r>
              <a:rPr lang="en-US" sz="3481" spc="34">
                <a:solidFill>
                  <a:srgbClr val="2B2E31"/>
                </a:solidFill>
                <a:latin typeface="Montserrat Classic Bold"/>
              </a:rPr>
              <a:t>HTML</a:t>
            </a:r>
          </a:p>
        </p:txBody>
      </p:sp>
      <p:sp>
        <p:nvSpPr>
          <p:cNvPr name="TextBox 29" id="29"/>
          <p:cNvSpPr txBox="true"/>
          <p:nvPr/>
        </p:nvSpPr>
        <p:spPr>
          <a:xfrm rot="0">
            <a:off x="9144000" y="6786071"/>
            <a:ext cx="3638050" cy="674370"/>
          </a:xfrm>
          <a:prstGeom prst="rect">
            <a:avLst/>
          </a:prstGeom>
        </p:spPr>
        <p:txBody>
          <a:bodyPr anchor="t" rtlCol="false" tIns="0" lIns="0" bIns="0" rIns="0">
            <a:spAutoFit/>
          </a:bodyPr>
          <a:lstStyle/>
          <a:p>
            <a:pPr algn="just">
              <a:lnSpc>
                <a:spcPts val="2700"/>
              </a:lnSpc>
            </a:pPr>
            <a:r>
              <a:rPr lang="en-US" sz="1800">
                <a:solidFill>
                  <a:srgbClr val="2B2E31"/>
                </a:solidFill>
                <a:latin typeface="Montserrat Classic"/>
              </a:rPr>
              <a:t>standard markup language for creating Web pages</a:t>
            </a:r>
          </a:p>
        </p:txBody>
      </p:sp>
      <p:sp>
        <p:nvSpPr>
          <p:cNvPr name="TextBox 30" id="30"/>
          <p:cNvSpPr txBox="true"/>
          <p:nvPr/>
        </p:nvSpPr>
        <p:spPr>
          <a:xfrm rot="0">
            <a:off x="9144000" y="8045164"/>
            <a:ext cx="5135726" cy="461050"/>
          </a:xfrm>
          <a:prstGeom prst="rect">
            <a:avLst/>
          </a:prstGeom>
        </p:spPr>
        <p:txBody>
          <a:bodyPr anchor="t" rtlCol="false" tIns="0" lIns="0" bIns="0" rIns="0">
            <a:spAutoFit/>
          </a:bodyPr>
          <a:lstStyle/>
          <a:p>
            <a:pPr>
              <a:lnSpc>
                <a:spcPts val="3481"/>
              </a:lnSpc>
            </a:pPr>
            <a:r>
              <a:rPr lang="en-US" sz="3481" spc="34">
                <a:solidFill>
                  <a:srgbClr val="2B2E31"/>
                </a:solidFill>
                <a:latin typeface="Montserrat Classic Bold"/>
              </a:rPr>
              <a:t>CSS</a:t>
            </a:r>
          </a:p>
        </p:txBody>
      </p:sp>
      <p:sp>
        <p:nvSpPr>
          <p:cNvPr name="TextBox 31" id="31"/>
          <p:cNvSpPr txBox="true"/>
          <p:nvPr/>
        </p:nvSpPr>
        <p:spPr>
          <a:xfrm rot="0">
            <a:off x="9144000" y="8658852"/>
            <a:ext cx="3638050" cy="674370"/>
          </a:xfrm>
          <a:prstGeom prst="rect">
            <a:avLst/>
          </a:prstGeom>
        </p:spPr>
        <p:txBody>
          <a:bodyPr anchor="t" rtlCol="false" tIns="0" lIns="0" bIns="0" rIns="0">
            <a:spAutoFit/>
          </a:bodyPr>
          <a:lstStyle/>
          <a:p>
            <a:pPr algn="just">
              <a:lnSpc>
                <a:spcPts val="2700"/>
              </a:lnSpc>
            </a:pPr>
            <a:r>
              <a:rPr lang="en-US" sz="1800">
                <a:solidFill>
                  <a:srgbClr val="2B2E31"/>
                </a:solidFill>
                <a:latin typeface="Montserrat Classic"/>
              </a:rPr>
              <a:t>describing the presentation of Web pages</a:t>
            </a:r>
          </a:p>
        </p:txBody>
      </p:sp>
      <p:grpSp>
        <p:nvGrpSpPr>
          <p:cNvPr name="Group 32" id="32"/>
          <p:cNvGrpSpPr/>
          <p:nvPr/>
        </p:nvGrpSpPr>
        <p:grpSpPr>
          <a:xfrm rot="0">
            <a:off x="15689414" y="1232360"/>
            <a:ext cx="2181331" cy="294565"/>
            <a:chOff x="0" y="0"/>
            <a:chExt cx="2908442" cy="392753"/>
          </a:xfrm>
        </p:grpSpPr>
        <p:sp>
          <p:nvSpPr>
            <p:cNvPr name="TextBox 33" id="33"/>
            <p:cNvSpPr txBox="true"/>
            <p:nvPr/>
          </p:nvSpPr>
          <p:spPr>
            <a:xfrm rot="0">
              <a:off x="424647" y="6038"/>
              <a:ext cx="2483794" cy="386715"/>
            </a:xfrm>
            <a:prstGeom prst="rect">
              <a:avLst/>
            </a:prstGeom>
          </p:spPr>
          <p:txBody>
            <a:bodyPr anchor="t" rtlCol="false" tIns="0" lIns="0" bIns="0" rIns="0">
              <a:spAutoFit/>
            </a:bodyPr>
            <a:lstStyle/>
            <a:p>
              <a:pPr>
                <a:lnSpc>
                  <a:spcPts val="2519"/>
                </a:lnSpc>
                <a:spcBef>
                  <a:spcPct val="0"/>
                </a:spcBef>
              </a:pPr>
              <a:r>
                <a:rPr lang="en-US" sz="1799">
                  <a:solidFill>
                    <a:srgbClr val="171616"/>
                  </a:solidFill>
                  <a:latin typeface="Open Sans Bold"/>
                </a:rPr>
                <a:t>CDMS</a:t>
              </a:r>
            </a:p>
          </p:txBody>
        </p:sp>
        <p:pic>
          <p:nvPicPr>
            <p:cNvPr name="Picture 34" id="34"/>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0" y="0"/>
              <a:ext cx="342469" cy="352012"/>
            </a:xfrm>
            <a:prstGeom prst="rect">
              <a:avLst/>
            </a:prstGeom>
          </p:spPr>
        </p:pic>
      </p:grpSp>
      <p:pic>
        <p:nvPicPr>
          <p:cNvPr name="Picture 35" id="35"/>
          <p:cNvPicPr>
            <a:picLocks noChangeAspect="true"/>
          </p:cNvPicPr>
          <p:nvPr/>
        </p:nvPicPr>
        <p:blipFill>
          <a:blip r:embed="rId16">
            <a:alphaModFix amt="80000"/>
            <a:extLst>
              <a:ext uri="{28A0092B-C50C-407E-A947-70E740481C1C}">
                <a14:useLocalDpi xmlns:a14="http://schemas.microsoft.com/office/drawing/2010/main" val="0"/>
              </a:ext>
              <a:ext uri="{96DAC541-7B7A-43D3-8B79-37D633B846F1}">
                <asvg:svgBlip xmlns:asvg="http://schemas.microsoft.com/office/drawing/2016/SVG/main" r:embed="rId17"/>
              </a:ext>
            </a:extLst>
          </a:blip>
          <a:srcRect l="0" t="0" r="0" b="0"/>
          <a:stretch>
            <a:fillRect/>
          </a:stretch>
        </p:blipFill>
        <p:spPr>
          <a:xfrm flipH="false" flipV="false" rot="-5400000">
            <a:off x="18287727" y="1662154"/>
            <a:ext cx="4725553" cy="7159929"/>
          </a:xfrm>
          <a:prstGeom prst="rect">
            <a:avLst/>
          </a:prstGeom>
        </p:spPr>
      </p:pic>
      <p:sp>
        <p:nvSpPr>
          <p:cNvPr name="TextBox 36" id="36"/>
          <p:cNvSpPr txBox="true"/>
          <p:nvPr/>
        </p:nvSpPr>
        <p:spPr>
          <a:xfrm rot="-5400000">
            <a:off x="13012372" y="4743922"/>
            <a:ext cx="5302950" cy="799157"/>
          </a:xfrm>
          <a:prstGeom prst="rect">
            <a:avLst/>
          </a:prstGeom>
        </p:spPr>
        <p:txBody>
          <a:bodyPr anchor="t" rtlCol="false" tIns="0" lIns="0" bIns="0" rIns="0">
            <a:spAutoFit/>
          </a:bodyPr>
          <a:lstStyle/>
          <a:p>
            <a:pPr>
              <a:lnSpc>
                <a:spcPts val="5962"/>
              </a:lnSpc>
            </a:pPr>
            <a:r>
              <a:rPr lang="en-US" sz="5962" spc="59">
                <a:solidFill>
                  <a:srgbClr val="2B2E31">
                    <a:alpha val="9804"/>
                  </a:srgbClr>
                </a:solidFill>
                <a:latin typeface="Montserrat Classic Bold"/>
              </a:rPr>
              <a:t>USED TOOLS</a:t>
            </a:r>
          </a:p>
        </p:txBody>
      </p:sp>
      <p:sp>
        <p:nvSpPr>
          <p:cNvPr name="TextBox 37" id="37"/>
          <p:cNvSpPr txBox="true"/>
          <p:nvPr/>
        </p:nvSpPr>
        <p:spPr>
          <a:xfrm rot="0">
            <a:off x="17462041" y="9269095"/>
            <a:ext cx="825959" cy="873236"/>
          </a:xfrm>
          <a:prstGeom prst="rect">
            <a:avLst/>
          </a:prstGeom>
        </p:spPr>
        <p:txBody>
          <a:bodyPr anchor="t" rtlCol="false" tIns="0" lIns="0" bIns="0" rIns="0">
            <a:spAutoFit/>
          </a:bodyPr>
          <a:lstStyle/>
          <a:p>
            <a:pPr algn="ctr">
              <a:lnSpc>
                <a:spcPts val="7189"/>
              </a:lnSpc>
              <a:spcBef>
                <a:spcPct val="0"/>
              </a:spcBef>
            </a:pPr>
            <a:r>
              <a:rPr lang="en-US" sz="5135">
                <a:solidFill>
                  <a:srgbClr val="000000"/>
                </a:solidFill>
                <a:latin typeface="Open Sans"/>
              </a:rPr>
              <a:t>25</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1875" r="0" b="21875"/>
          <a:stretch>
            <a:fillRect/>
          </a:stretch>
        </p:blipFill>
        <p:spPr>
          <a:xfrm flipH="true" flipV="true">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887923">
            <a:off x="13475833" y="-8787301"/>
            <a:ext cx="13977230" cy="14342307"/>
          </a:xfrm>
          <a:prstGeom prst="rect">
            <a:avLst/>
          </a:prstGeom>
        </p:spPr>
      </p:pic>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887923">
            <a:off x="-6375599" y="5243725"/>
            <a:ext cx="13977230" cy="14342307"/>
          </a:xfrm>
          <a:prstGeom prst="rect">
            <a:avLst/>
          </a:prstGeom>
        </p:spPr>
      </p:pic>
      <p:grpSp>
        <p:nvGrpSpPr>
          <p:cNvPr name="Group 5" id="5"/>
          <p:cNvGrpSpPr/>
          <p:nvPr/>
        </p:nvGrpSpPr>
        <p:grpSpPr>
          <a:xfrm rot="0">
            <a:off x="3394101" y="3989944"/>
            <a:ext cx="4664400" cy="3123026"/>
            <a:chOff x="0" y="0"/>
            <a:chExt cx="1710815" cy="1145468"/>
          </a:xfrm>
        </p:grpSpPr>
        <p:sp>
          <p:nvSpPr>
            <p:cNvPr name="Freeform 6" id="6"/>
            <p:cNvSpPr/>
            <p:nvPr/>
          </p:nvSpPr>
          <p:spPr>
            <a:xfrm flipH="false" flipV="false">
              <a:off x="0" y="0"/>
              <a:ext cx="1710815" cy="1145468"/>
            </a:xfrm>
            <a:custGeom>
              <a:avLst/>
              <a:gdLst/>
              <a:ahLst/>
              <a:cxnLst/>
              <a:rect r="r" b="b" t="t" l="l"/>
              <a:pathLst>
                <a:path h="1145468" w="1710815">
                  <a:moveTo>
                    <a:pt x="51453" y="0"/>
                  </a:moveTo>
                  <a:lnTo>
                    <a:pt x="1659362" y="0"/>
                  </a:lnTo>
                  <a:cubicBezTo>
                    <a:pt x="1687779" y="0"/>
                    <a:pt x="1710815" y="23036"/>
                    <a:pt x="1710815" y="51453"/>
                  </a:cubicBezTo>
                  <a:lnTo>
                    <a:pt x="1710815" y="1094015"/>
                  </a:lnTo>
                  <a:cubicBezTo>
                    <a:pt x="1710815" y="1122431"/>
                    <a:pt x="1687779" y="1145468"/>
                    <a:pt x="1659362" y="1145468"/>
                  </a:cubicBezTo>
                  <a:lnTo>
                    <a:pt x="51453" y="1145468"/>
                  </a:lnTo>
                  <a:cubicBezTo>
                    <a:pt x="23036" y="1145468"/>
                    <a:pt x="0" y="1122431"/>
                    <a:pt x="0" y="1094015"/>
                  </a:cubicBezTo>
                  <a:lnTo>
                    <a:pt x="0" y="51453"/>
                  </a:lnTo>
                  <a:cubicBezTo>
                    <a:pt x="0" y="23036"/>
                    <a:pt x="23036" y="0"/>
                    <a:pt x="51453" y="0"/>
                  </a:cubicBezTo>
                  <a:close/>
                </a:path>
              </a:pathLst>
            </a:custGeom>
            <a:solidFill>
              <a:srgbClr val="FFFFFF">
                <a:alpha val="98824"/>
              </a:srgbClr>
            </a:solidFill>
          </p:spPr>
        </p:sp>
        <p:sp>
          <p:nvSpPr>
            <p:cNvPr name="TextBox 7" id="7"/>
            <p:cNvSpPr txBox="true"/>
            <p:nvPr/>
          </p:nvSpPr>
          <p:spPr>
            <a:xfrm>
              <a:off x="0" y="-19050"/>
              <a:ext cx="812800" cy="831850"/>
            </a:xfrm>
            <a:prstGeom prst="rect">
              <a:avLst/>
            </a:prstGeom>
          </p:spPr>
          <p:txBody>
            <a:bodyPr anchor="ctr" rtlCol="false" tIns="50800" lIns="50800" bIns="50800" rIns="50800"/>
            <a:lstStyle/>
            <a:p>
              <a:pPr algn="ctr">
                <a:lnSpc>
                  <a:spcPts val="2859"/>
                </a:lnSpc>
              </a:pPr>
            </a:p>
          </p:txBody>
        </p:sp>
      </p:grpSp>
      <p:grpSp>
        <p:nvGrpSpPr>
          <p:cNvPr name="Group 8" id="8"/>
          <p:cNvGrpSpPr/>
          <p:nvPr/>
        </p:nvGrpSpPr>
        <p:grpSpPr>
          <a:xfrm rot="0">
            <a:off x="4260093" y="6895603"/>
            <a:ext cx="2932415" cy="847111"/>
            <a:chOff x="0" y="0"/>
            <a:chExt cx="1075555" cy="310705"/>
          </a:xfrm>
        </p:grpSpPr>
        <p:sp>
          <p:nvSpPr>
            <p:cNvPr name="Freeform 9" id="9"/>
            <p:cNvSpPr/>
            <p:nvPr/>
          </p:nvSpPr>
          <p:spPr>
            <a:xfrm flipH="false" flipV="false">
              <a:off x="0" y="0"/>
              <a:ext cx="1075555" cy="310705"/>
            </a:xfrm>
            <a:custGeom>
              <a:avLst/>
              <a:gdLst/>
              <a:ahLst/>
              <a:cxnLst/>
              <a:rect r="r" b="b" t="t" l="l"/>
              <a:pathLst>
                <a:path h="310705" w="1075555">
                  <a:moveTo>
                    <a:pt x="81844" y="0"/>
                  </a:moveTo>
                  <a:lnTo>
                    <a:pt x="993712" y="0"/>
                  </a:lnTo>
                  <a:cubicBezTo>
                    <a:pt x="1015418" y="0"/>
                    <a:pt x="1036235" y="8623"/>
                    <a:pt x="1051584" y="23971"/>
                  </a:cubicBezTo>
                  <a:cubicBezTo>
                    <a:pt x="1066932" y="39320"/>
                    <a:pt x="1075555" y="60137"/>
                    <a:pt x="1075555" y="81844"/>
                  </a:cubicBezTo>
                  <a:lnTo>
                    <a:pt x="1075555" y="228861"/>
                  </a:lnTo>
                  <a:cubicBezTo>
                    <a:pt x="1075555" y="250567"/>
                    <a:pt x="1066932" y="271385"/>
                    <a:pt x="1051584" y="286733"/>
                  </a:cubicBezTo>
                  <a:cubicBezTo>
                    <a:pt x="1036235" y="302082"/>
                    <a:pt x="1015418" y="310705"/>
                    <a:pt x="993712" y="310705"/>
                  </a:cubicBezTo>
                  <a:lnTo>
                    <a:pt x="81844" y="310705"/>
                  </a:lnTo>
                  <a:cubicBezTo>
                    <a:pt x="36643" y="310705"/>
                    <a:pt x="0" y="274062"/>
                    <a:pt x="0" y="228861"/>
                  </a:cubicBezTo>
                  <a:lnTo>
                    <a:pt x="0" y="81844"/>
                  </a:lnTo>
                  <a:cubicBezTo>
                    <a:pt x="0" y="60137"/>
                    <a:pt x="8623" y="39320"/>
                    <a:pt x="23971" y="23971"/>
                  </a:cubicBezTo>
                  <a:cubicBezTo>
                    <a:pt x="39320" y="8623"/>
                    <a:pt x="60137" y="0"/>
                    <a:pt x="81844" y="0"/>
                  </a:cubicBezTo>
                  <a:close/>
                </a:path>
              </a:pathLst>
            </a:custGeom>
            <a:solidFill>
              <a:srgbClr val="FFFFFF">
                <a:alpha val="98824"/>
              </a:srgbClr>
            </a:solidFill>
          </p:spPr>
        </p:sp>
        <p:sp>
          <p:nvSpPr>
            <p:cNvPr name="TextBox 10" id="10"/>
            <p:cNvSpPr txBox="true"/>
            <p:nvPr/>
          </p:nvSpPr>
          <p:spPr>
            <a:xfrm>
              <a:off x="0" y="-19050"/>
              <a:ext cx="812800" cy="831850"/>
            </a:xfrm>
            <a:prstGeom prst="rect">
              <a:avLst/>
            </a:prstGeom>
          </p:spPr>
          <p:txBody>
            <a:bodyPr anchor="ctr" rtlCol="false" tIns="50800" lIns="50800" bIns="50800" rIns="50800"/>
            <a:lstStyle/>
            <a:p>
              <a:pPr algn="ctr">
                <a:lnSpc>
                  <a:spcPts val="2859"/>
                </a:lnSpc>
              </a:pPr>
            </a:p>
          </p:txBody>
        </p:sp>
      </p:grpSp>
      <p:grpSp>
        <p:nvGrpSpPr>
          <p:cNvPr name="Group 11" id="11"/>
          <p:cNvGrpSpPr/>
          <p:nvPr/>
        </p:nvGrpSpPr>
        <p:grpSpPr>
          <a:xfrm rot="0">
            <a:off x="8899563" y="4547775"/>
            <a:ext cx="3086838" cy="3336418"/>
            <a:chOff x="0" y="0"/>
            <a:chExt cx="1132195" cy="1223736"/>
          </a:xfrm>
        </p:grpSpPr>
        <p:sp>
          <p:nvSpPr>
            <p:cNvPr name="Freeform 12" id="12"/>
            <p:cNvSpPr/>
            <p:nvPr/>
          </p:nvSpPr>
          <p:spPr>
            <a:xfrm flipH="false" flipV="false">
              <a:off x="0" y="0"/>
              <a:ext cx="1132195" cy="1223736"/>
            </a:xfrm>
            <a:custGeom>
              <a:avLst/>
              <a:gdLst/>
              <a:ahLst/>
              <a:cxnLst/>
              <a:rect r="r" b="b" t="t" l="l"/>
              <a:pathLst>
                <a:path h="1223736" w="1132195">
                  <a:moveTo>
                    <a:pt x="77749" y="0"/>
                  </a:moveTo>
                  <a:lnTo>
                    <a:pt x="1054446" y="0"/>
                  </a:lnTo>
                  <a:cubicBezTo>
                    <a:pt x="1097385" y="0"/>
                    <a:pt x="1132195" y="34810"/>
                    <a:pt x="1132195" y="77749"/>
                  </a:cubicBezTo>
                  <a:lnTo>
                    <a:pt x="1132195" y="1145987"/>
                  </a:lnTo>
                  <a:cubicBezTo>
                    <a:pt x="1132195" y="1188927"/>
                    <a:pt x="1097385" y="1223736"/>
                    <a:pt x="1054446" y="1223736"/>
                  </a:cubicBezTo>
                  <a:lnTo>
                    <a:pt x="77749" y="1223736"/>
                  </a:lnTo>
                  <a:cubicBezTo>
                    <a:pt x="34810" y="1223736"/>
                    <a:pt x="0" y="1188927"/>
                    <a:pt x="0" y="1145987"/>
                  </a:cubicBezTo>
                  <a:lnTo>
                    <a:pt x="0" y="77749"/>
                  </a:lnTo>
                  <a:cubicBezTo>
                    <a:pt x="0" y="34810"/>
                    <a:pt x="34810" y="0"/>
                    <a:pt x="77749" y="0"/>
                  </a:cubicBezTo>
                  <a:close/>
                </a:path>
              </a:pathLst>
            </a:custGeom>
            <a:solidFill>
              <a:srgbClr val="FFFFFF">
                <a:alpha val="98824"/>
              </a:srgbClr>
            </a:solidFill>
          </p:spPr>
        </p:sp>
        <p:sp>
          <p:nvSpPr>
            <p:cNvPr name="TextBox 13" id="13"/>
            <p:cNvSpPr txBox="true"/>
            <p:nvPr/>
          </p:nvSpPr>
          <p:spPr>
            <a:xfrm>
              <a:off x="0" y="-19050"/>
              <a:ext cx="812800" cy="831850"/>
            </a:xfrm>
            <a:prstGeom prst="rect">
              <a:avLst/>
            </a:prstGeom>
          </p:spPr>
          <p:txBody>
            <a:bodyPr anchor="ctr" rtlCol="false" tIns="50800" lIns="50800" bIns="50800" rIns="50800"/>
            <a:lstStyle/>
            <a:p>
              <a:pPr algn="ctr">
                <a:lnSpc>
                  <a:spcPts val="2859"/>
                </a:lnSpc>
              </a:pPr>
            </a:p>
          </p:txBody>
        </p:sp>
      </p:grpSp>
      <p:grpSp>
        <p:nvGrpSpPr>
          <p:cNvPr name="Group 14" id="14"/>
          <p:cNvGrpSpPr/>
          <p:nvPr/>
        </p:nvGrpSpPr>
        <p:grpSpPr>
          <a:xfrm rot="0">
            <a:off x="9070732" y="7742714"/>
            <a:ext cx="2932415" cy="847111"/>
            <a:chOff x="0" y="0"/>
            <a:chExt cx="1075555" cy="310705"/>
          </a:xfrm>
        </p:grpSpPr>
        <p:sp>
          <p:nvSpPr>
            <p:cNvPr name="Freeform 15" id="15"/>
            <p:cNvSpPr/>
            <p:nvPr/>
          </p:nvSpPr>
          <p:spPr>
            <a:xfrm flipH="false" flipV="false">
              <a:off x="0" y="0"/>
              <a:ext cx="1075555" cy="310705"/>
            </a:xfrm>
            <a:custGeom>
              <a:avLst/>
              <a:gdLst/>
              <a:ahLst/>
              <a:cxnLst/>
              <a:rect r="r" b="b" t="t" l="l"/>
              <a:pathLst>
                <a:path h="310705" w="1075555">
                  <a:moveTo>
                    <a:pt x="81844" y="0"/>
                  </a:moveTo>
                  <a:lnTo>
                    <a:pt x="993712" y="0"/>
                  </a:lnTo>
                  <a:cubicBezTo>
                    <a:pt x="1015418" y="0"/>
                    <a:pt x="1036235" y="8623"/>
                    <a:pt x="1051584" y="23971"/>
                  </a:cubicBezTo>
                  <a:cubicBezTo>
                    <a:pt x="1066932" y="39320"/>
                    <a:pt x="1075555" y="60137"/>
                    <a:pt x="1075555" y="81844"/>
                  </a:cubicBezTo>
                  <a:lnTo>
                    <a:pt x="1075555" y="228861"/>
                  </a:lnTo>
                  <a:cubicBezTo>
                    <a:pt x="1075555" y="250567"/>
                    <a:pt x="1066932" y="271385"/>
                    <a:pt x="1051584" y="286733"/>
                  </a:cubicBezTo>
                  <a:cubicBezTo>
                    <a:pt x="1036235" y="302082"/>
                    <a:pt x="1015418" y="310705"/>
                    <a:pt x="993712" y="310705"/>
                  </a:cubicBezTo>
                  <a:lnTo>
                    <a:pt x="81844" y="310705"/>
                  </a:lnTo>
                  <a:cubicBezTo>
                    <a:pt x="36643" y="310705"/>
                    <a:pt x="0" y="274062"/>
                    <a:pt x="0" y="228861"/>
                  </a:cubicBezTo>
                  <a:lnTo>
                    <a:pt x="0" y="81844"/>
                  </a:lnTo>
                  <a:cubicBezTo>
                    <a:pt x="0" y="60137"/>
                    <a:pt x="8623" y="39320"/>
                    <a:pt x="23971" y="23971"/>
                  </a:cubicBezTo>
                  <a:cubicBezTo>
                    <a:pt x="39320" y="8623"/>
                    <a:pt x="60137" y="0"/>
                    <a:pt x="81844" y="0"/>
                  </a:cubicBezTo>
                  <a:close/>
                </a:path>
              </a:pathLst>
            </a:custGeom>
            <a:solidFill>
              <a:srgbClr val="FFFFFF">
                <a:alpha val="98824"/>
              </a:srgbClr>
            </a:solidFill>
          </p:spPr>
        </p:sp>
        <p:sp>
          <p:nvSpPr>
            <p:cNvPr name="TextBox 16" id="16"/>
            <p:cNvSpPr txBox="true"/>
            <p:nvPr/>
          </p:nvSpPr>
          <p:spPr>
            <a:xfrm>
              <a:off x="0" y="-19050"/>
              <a:ext cx="812800" cy="831850"/>
            </a:xfrm>
            <a:prstGeom prst="rect">
              <a:avLst/>
            </a:prstGeom>
          </p:spPr>
          <p:txBody>
            <a:bodyPr anchor="ctr" rtlCol="false" tIns="50800" lIns="50800" bIns="50800" rIns="50800"/>
            <a:lstStyle/>
            <a:p>
              <a:pPr algn="ctr">
                <a:lnSpc>
                  <a:spcPts val="2859"/>
                </a:lnSpc>
              </a:pPr>
            </a:p>
          </p:txBody>
        </p:sp>
      </p:grpSp>
      <p:grpSp>
        <p:nvGrpSpPr>
          <p:cNvPr name="Group 17" id="17"/>
          <p:cNvGrpSpPr/>
          <p:nvPr/>
        </p:nvGrpSpPr>
        <p:grpSpPr>
          <a:xfrm rot="0">
            <a:off x="13046312" y="3696538"/>
            <a:ext cx="2932415" cy="2351362"/>
            <a:chOff x="0" y="0"/>
            <a:chExt cx="1075555" cy="862436"/>
          </a:xfrm>
        </p:grpSpPr>
        <p:sp>
          <p:nvSpPr>
            <p:cNvPr name="Freeform 18" id="18"/>
            <p:cNvSpPr/>
            <p:nvPr/>
          </p:nvSpPr>
          <p:spPr>
            <a:xfrm flipH="false" flipV="false">
              <a:off x="0" y="0"/>
              <a:ext cx="1075555" cy="862436"/>
            </a:xfrm>
            <a:custGeom>
              <a:avLst/>
              <a:gdLst/>
              <a:ahLst/>
              <a:cxnLst/>
              <a:rect r="r" b="b" t="t" l="l"/>
              <a:pathLst>
                <a:path h="862436" w="1075555">
                  <a:moveTo>
                    <a:pt x="81844" y="0"/>
                  </a:moveTo>
                  <a:lnTo>
                    <a:pt x="993712" y="0"/>
                  </a:lnTo>
                  <a:cubicBezTo>
                    <a:pt x="1015418" y="0"/>
                    <a:pt x="1036235" y="8623"/>
                    <a:pt x="1051584" y="23971"/>
                  </a:cubicBezTo>
                  <a:cubicBezTo>
                    <a:pt x="1066932" y="39320"/>
                    <a:pt x="1075555" y="60137"/>
                    <a:pt x="1075555" y="81844"/>
                  </a:cubicBezTo>
                  <a:lnTo>
                    <a:pt x="1075555" y="780592"/>
                  </a:lnTo>
                  <a:cubicBezTo>
                    <a:pt x="1075555" y="825793"/>
                    <a:pt x="1038913" y="862436"/>
                    <a:pt x="993712" y="862436"/>
                  </a:cubicBezTo>
                  <a:lnTo>
                    <a:pt x="81844" y="862436"/>
                  </a:lnTo>
                  <a:cubicBezTo>
                    <a:pt x="60137" y="862436"/>
                    <a:pt x="39320" y="853813"/>
                    <a:pt x="23971" y="838465"/>
                  </a:cubicBezTo>
                  <a:cubicBezTo>
                    <a:pt x="8623" y="823116"/>
                    <a:pt x="0" y="802299"/>
                    <a:pt x="0" y="780592"/>
                  </a:cubicBezTo>
                  <a:lnTo>
                    <a:pt x="0" y="81844"/>
                  </a:lnTo>
                  <a:cubicBezTo>
                    <a:pt x="0" y="60137"/>
                    <a:pt x="8623" y="39320"/>
                    <a:pt x="23971" y="23971"/>
                  </a:cubicBezTo>
                  <a:cubicBezTo>
                    <a:pt x="39320" y="8623"/>
                    <a:pt x="60137" y="0"/>
                    <a:pt x="81844" y="0"/>
                  </a:cubicBezTo>
                  <a:close/>
                </a:path>
              </a:pathLst>
            </a:custGeom>
            <a:solidFill>
              <a:srgbClr val="FFFFFF">
                <a:alpha val="98824"/>
              </a:srgbClr>
            </a:solidFill>
          </p:spPr>
        </p:sp>
        <p:sp>
          <p:nvSpPr>
            <p:cNvPr name="TextBox 19" id="19"/>
            <p:cNvSpPr txBox="true"/>
            <p:nvPr/>
          </p:nvSpPr>
          <p:spPr>
            <a:xfrm>
              <a:off x="0" y="-19050"/>
              <a:ext cx="812800" cy="831850"/>
            </a:xfrm>
            <a:prstGeom prst="rect">
              <a:avLst/>
            </a:prstGeom>
          </p:spPr>
          <p:txBody>
            <a:bodyPr anchor="ctr" rtlCol="false" tIns="50800" lIns="50800" bIns="50800" rIns="50800"/>
            <a:lstStyle/>
            <a:p>
              <a:pPr algn="ctr">
                <a:lnSpc>
                  <a:spcPts val="2859"/>
                </a:lnSpc>
              </a:pPr>
            </a:p>
          </p:txBody>
        </p:sp>
      </p:grpSp>
      <p:grpSp>
        <p:nvGrpSpPr>
          <p:cNvPr name="Group 20" id="20"/>
          <p:cNvGrpSpPr/>
          <p:nvPr/>
        </p:nvGrpSpPr>
        <p:grpSpPr>
          <a:xfrm rot="0">
            <a:off x="13046312" y="6157334"/>
            <a:ext cx="2932415" cy="847111"/>
            <a:chOff x="0" y="0"/>
            <a:chExt cx="1075555" cy="310705"/>
          </a:xfrm>
        </p:grpSpPr>
        <p:sp>
          <p:nvSpPr>
            <p:cNvPr name="Freeform 21" id="21"/>
            <p:cNvSpPr/>
            <p:nvPr/>
          </p:nvSpPr>
          <p:spPr>
            <a:xfrm flipH="false" flipV="false">
              <a:off x="0" y="0"/>
              <a:ext cx="1075555" cy="310705"/>
            </a:xfrm>
            <a:custGeom>
              <a:avLst/>
              <a:gdLst/>
              <a:ahLst/>
              <a:cxnLst/>
              <a:rect r="r" b="b" t="t" l="l"/>
              <a:pathLst>
                <a:path h="310705" w="1075555">
                  <a:moveTo>
                    <a:pt x="81844" y="0"/>
                  </a:moveTo>
                  <a:lnTo>
                    <a:pt x="993712" y="0"/>
                  </a:lnTo>
                  <a:cubicBezTo>
                    <a:pt x="1015418" y="0"/>
                    <a:pt x="1036235" y="8623"/>
                    <a:pt x="1051584" y="23971"/>
                  </a:cubicBezTo>
                  <a:cubicBezTo>
                    <a:pt x="1066932" y="39320"/>
                    <a:pt x="1075555" y="60137"/>
                    <a:pt x="1075555" y="81844"/>
                  </a:cubicBezTo>
                  <a:lnTo>
                    <a:pt x="1075555" y="228861"/>
                  </a:lnTo>
                  <a:cubicBezTo>
                    <a:pt x="1075555" y="250567"/>
                    <a:pt x="1066932" y="271385"/>
                    <a:pt x="1051584" y="286733"/>
                  </a:cubicBezTo>
                  <a:cubicBezTo>
                    <a:pt x="1036235" y="302082"/>
                    <a:pt x="1015418" y="310705"/>
                    <a:pt x="993712" y="310705"/>
                  </a:cubicBezTo>
                  <a:lnTo>
                    <a:pt x="81844" y="310705"/>
                  </a:lnTo>
                  <a:cubicBezTo>
                    <a:pt x="36643" y="310705"/>
                    <a:pt x="0" y="274062"/>
                    <a:pt x="0" y="228861"/>
                  </a:cubicBezTo>
                  <a:lnTo>
                    <a:pt x="0" y="81844"/>
                  </a:lnTo>
                  <a:cubicBezTo>
                    <a:pt x="0" y="60137"/>
                    <a:pt x="8623" y="39320"/>
                    <a:pt x="23971" y="23971"/>
                  </a:cubicBezTo>
                  <a:cubicBezTo>
                    <a:pt x="39320" y="8623"/>
                    <a:pt x="60137" y="0"/>
                    <a:pt x="81844" y="0"/>
                  </a:cubicBezTo>
                  <a:close/>
                </a:path>
              </a:pathLst>
            </a:custGeom>
            <a:solidFill>
              <a:srgbClr val="FFFFFF">
                <a:alpha val="98824"/>
              </a:srgbClr>
            </a:solidFill>
          </p:spPr>
        </p:sp>
        <p:sp>
          <p:nvSpPr>
            <p:cNvPr name="TextBox 22" id="22"/>
            <p:cNvSpPr txBox="true"/>
            <p:nvPr/>
          </p:nvSpPr>
          <p:spPr>
            <a:xfrm>
              <a:off x="0" y="-19050"/>
              <a:ext cx="812800" cy="831850"/>
            </a:xfrm>
            <a:prstGeom prst="rect">
              <a:avLst/>
            </a:prstGeom>
          </p:spPr>
          <p:txBody>
            <a:bodyPr anchor="ctr" rtlCol="false" tIns="50800" lIns="50800" bIns="50800" rIns="50800"/>
            <a:lstStyle/>
            <a:p>
              <a:pPr algn="ctr">
                <a:lnSpc>
                  <a:spcPts val="2859"/>
                </a:lnSpc>
              </a:pPr>
            </a:p>
          </p:txBody>
        </p:sp>
      </p:grpSp>
      <p:pic>
        <p:nvPicPr>
          <p:cNvPr name="Picture 23" id="23"/>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1885381">
            <a:off x="12158125" y="7633280"/>
            <a:ext cx="1776375" cy="501826"/>
          </a:xfrm>
          <a:prstGeom prst="rect">
            <a:avLst/>
          </a:prstGeom>
        </p:spPr>
      </p:pic>
      <p:sp>
        <p:nvSpPr>
          <p:cNvPr name="TextBox 24" id="24"/>
          <p:cNvSpPr txBox="true"/>
          <p:nvPr/>
        </p:nvSpPr>
        <p:spPr>
          <a:xfrm rot="0">
            <a:off x="1538888" y="708264"/>
            <a:ext cx="8904094" cy="1594138"/>
          </a:xfrm>
          <a:prstGeom prst="rect">
            <a:avLst/>
          </a:prstGeom>
        </p:spPr>
        <p:txBody>
          <a:bodyPr anchor="t" rtlCol="false" tIns="0" lIns="0" bIns="0" rIns="0">
            <a:spAutoFit/>
          </a:bodyPr>
          <a:lstStyle/>
          <a:p>
            <a:pPr algn="ctr" marL="0" indent="0" lvl="0">
              <a:lnSpc>
                <a:spcPts val="13015"/>
              </a:lnSpc>
              <a:spcBef>
                <a:spcPct val="0"/>
              </a:spcBef>
            </a:pPr>
            <a:r>
              <a:rPr lang="en-US" sz="9431" spc="924">
                <a:solidFill>
                  <a:srgbClr val="231F20"/>
                </a:solidFill>
                <a:latin typeface="Oswald Bold"/>
              </a:rPr>
              <a:t>NEXT STEPS</a:t>
            </a:r>
          </a:p>
        </p:txBody>
      </p:sp>
      <p:sp>
        <p:nvSpPr>
          <p:cNvPr name="TextBox 25" id="25"/>
          <p:cNvSpPr txBox="true"/>
          <p:nvPr/>
        </p:nvSpPr>
        <p:spPr>
          <a:xfrm rot="0">
            <a:off x="4448009" y="7065345"/>
            <a:ext cx="2556583" cy="458848"/>
          </a:xfrm>
          <a:prstGeom prst="rect">
            <a:avLst/>
          </a:prstGeom>
        </p:spPr>
        <p:txBody>
          <a:bodyPr anchor="t" rtlCol="false" tIns="0" lIns="0" bIns="0" rIns="0">
            <a:spAutoFit/>
          </a:bodyPr>
          <a:lstStyle/>
          <a:p>
            <a:pPr algn="ctr" marL="0" indent="0" lvl="0">
              <a:lnSpc>
                <a:spcPts val="3737"/>
              </a:lnSpc>
              <a:spcBef>
                <a:spcPct val="0"/>
              </a:spcBef>
            </a:pPr>
            <a:r>
              <a:rPr lang="en-US" sz="2708" spc="265">
                <a:solidFill>
                  <a:srgbClr val="231F20"/>
                </a:solidFill>
                <a:latin typeface="Oswald"/>
              </a:rPr>
              <a:t>QR CODE SCAN</a:t>
            </a:r>
          </a:p>
        </p:txBody>
      </p:sp>
      <p:sp>
        <p:nvSpPr>
          <p:cNvPr name="TextBox 26" id="26"/>
          <p:cNvSpPr txBox="true"/>
          <p:nvPr/>
        </p:nvSpPr>
        <p:spPr>
          <a:xfrm rot="0">
            <a:off x="3668031" y="4370925"/>
            <a:ext cx="4174256" cy="2581394"/>
          </a:xfrm>
          <a:prstGeom prst="rect">
            <a:avLst/>
          </a:prstGeom>
        </p:spPr>
        <p:txBody>
          <a:bodyPr anchor="t" rtlCol="false" tIns="0" lIns="0" bIns="0" rIns="0">
            <a:spAutoFit/>
          </a:bodyPr>
          <a:lstStyle/>
          <a:p>
            <a:pPr algn="ctr">
              <a:lnSpc>
                <a:spcPts val="2618"/>
              </a:lnSpc>
            </a:pPr>
            <a:r>
              <a:rPr lang="en-US" sz="1870">
                <a:solidFill>
                  <a:srgbClr val="100F0D"/>
                </a:solidFill>
                <a:latin typeface="Montserrat Light"/>
              </a:rPr>
              <a:t>With QR Code Scanner, you can easily embed a QR code into your website. When a person visits the site, they can use their smartphone to scan the QR code and get their personal information and other details. You can also use this tool to show off your product or service.</a:t>
            </a:r>
          </a:p>
        </p:txBody>
      </p:sp>
      <p:sp>
        <p:nvSpPr>
          <p:cNvPr name="TextBox 27" id="27"/>
          <p:cNvSpPr txBox="true"/>
          <p:nvPr/>
        </p:nvSpPr>
        <p:spPr>
          <a:xfrm rot="0">
            <a:off x="9258648" y="7912457"/>
            <a:ext cx="2556583" cy="458848"/>
          </a:xfrm>
          <a:prstGeom prst="rect">
            <a:avLst/>
          </a:prstGeom>
        </p:spPr>
        <p:txBody>
          <a:bodyPr anchor="t" rtlCol="false" tIns="0" lIns="0" bIns="0" rIns="0">
            <a:spAutoFit/>
          </a:bodyPr>
          <a:lstStyle/>
          <a:p>
            <a:pPr algn="ctr" marL="0" indent="0" lvl="0">
              <a:lnSpc>
                <a:spcPts val="3737"/>
              </a:lnSpc>
              <a:spcBef>
                <a:spcPct val="0"/>
              </a:spcBef>
            </a:pPr>
            <a:r>
              <a:rPr lang="en-US" sz="2708" spc="265">
                <a:solidFill>
                  <a:srgbClr val="231F20"/>
                </a:solidFill>
                <a:latin typeface="Oswald"/>
              </a:rPr>
              <a:t>MOBILE</a:t>
            </a:r>
          </a:p>
        </p:txBody>
      </p:sp>
      <p:sp>
        <p:nvSpPr>
          <p:cNvPr name="TextBox 28" id="28"/>
          <p:cNvSpPr txBox="true"/>
          <p:nvPr/>
        </p:nvSpPr>
        <p:spPr>
          <a:xfrm rot="0">
            <a:off x="9070732" y="4685890"/>
            <a:ext cx="2805234" cy="3229094"/>
          </a:xfrm>
          <a:prstGeom prst="rect">
            <a:avLst/>
          </a:prstGeom>
        </p:spPr>
        <p:txBody>
          <a:bodyPr anchor="t" rtlCol="false" tIns="0" lIns="0" bIns="0" rIns="0">
            <a:spAutoFit/>
          </a:bodyPr>
          <a:lstStyle/>
          <a:p>
            <a:pPr algn="ctr">
              <a:lnSpc>
                <a:spcPts val="2618"/>
              </a:lnSpc>
            </a:pPr>
            <a:r>
              <a:rPr lang="en-US" sz="1870">
                <a:solidFill>
                  <a:srgbClr val="100F0D"/>
                </a:solidFill>
                <a:latin typeface="Montserrat Light"/>
              </a:rPr>
              <a:t>This mobile application is an extension of the existing web application. The purpose of this application is to make it easy for users to access information and resources and products, services and programs.</a:t>
            </a:r>
          </a:p>
        </p:txBody>
      </p:sp>
      <p:sp>
        <p:nvSpPr>
          <p:cNvPr name="TextBox 29" id="29"/>
          <p:cNvSpPr txBox="true"/>
          <p:nvPr/>
        </p:nvSpPr>
        <p:spPr>
          <a:xfrm rot="0">
            <a:off x="13234228" y="6327076"/>
            <a:ext cx="2556583" cy="458848"/>
          </a:xfrm>
          <a:prstGeom prst="rect">
            <a:avLst/>
          </a:prstGeom>
        </p:spPr>
        <p:txBody>
          <a:bodyPr anchor="t" rtlCol="false" tIns="0" lIns="0" bIns="0" rIns="0">
            <a:spAutoFit/>
          </a:bodyPr>
          <a:lstStyle/>
          <a:p>
            <a:pPr algn="ctr" marL="0" indent="0" lvl="0">
              <a:lnSpc>
                <a:spcPts val="3737"/>
              </a:lnSpc>
              <a:spcBef>
                <a:spcPct val="0"/>
              </a:spcBef>
            </a:pPr>
            <a:r>
              <a:rPr lang="en-US" sz="2708" spc="265">
                <a:solidFill>
                  <a:srgbClr val="231F20"/>
                </a:solidFill>
                <a:latin typeface="Oswald"/>
              </a:rPr>
              <a:t>MICROSERVICE</a:t>
            </a:r>
          </a:p>
        </p:txBody>
      </p:sp>
      <p:sp>
        <p:nvSpPr>
          <p:cNvPr name="TextBox 30" id="30"/>
          <p:cNvSpPr txBox="true"/>
          <p:nvPr/>
        </p:nvSpPr>
        <p:spPr>
          <a:xfrm rot="0">
            <a:off x="13245325" y="4173342"/>
            <a:ext cx="2534389" cy="1359654"/>
          </a:xfrm>
          <a:prstGeom prst="rect">
            <a:avLst/>
          </a:prstGeom>
        </p:spPr>
        <p:txBody>
          <a:bodyPr anchor="t" rtlCol="false" tIns="0" lIns="0" bIns="0" rIns="0">
            <a:spAutoFit/>
          </a:bodyPr>
          <a:lstStyle/>
          <a:p>
            <a:pPr algn="ctr">
              <a:lnSpc>
                <a:spcPts val="2758"/>
              </a:lnSpc>
            </a:pPr>
            <a:r>
              <a:rPr lang="en-US" sz="1970">
                <a:solidFill>
                  <a:srgbClr val="100F0D"/>
                </a:solidFill>
                <a:latin typeface="Montserrat Light"/>
              </a:rPr>
              <a:t>migrate monolith application to microservices application</a:t>
            </a:r>
          </a:p>
        </p:txBody>
      </p:sp>
      <p:pic>
        <p:nvPicPr>
          <p:cNvPr name="Picture 31" id="31"/>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true" flipV="false" rot="-8970905">
            <a:off x="7337391" y="7248542"/>
            <a:ext cx="1776375" cy="501826"/>
          </a:xfrm>
          <a:prstGeom prst="rect">
            <a:avLst/>
          </a:prstGeom>
        </p:spPr>
      </p:pic>
      <p:sp>
        <p:nvSpPr>
          <p:cNvPr name="TextBox 32" id="32"/>
          <p:cNvSpPr txBox="true"/>
          <p:nvPr/>
        </p:nvSpPr>
        <p:spPr>
          <a:xfrm rot="0">
            <a:off x="1896981" y="2702452"/>
            <a:ext cx="8187907" cy="1289398"/>
          </a:xfrm>
          <a:prstGeom prst="rect">
            <a:avLst/>
          </a:prstGeom>
        </p:spPr>
        <p:txBody>
          <a:bodyPr anchor="t" rtlCol="false" tIns="0" lIns="0" bIns="0" rIns="0">
            <a:spAutoFit/>
          </a:bodyPr>
          <a:lstStyle/>
          <a:p>
            <a:pPr>
              <a:lnSpc>
                <a:spcPts val="3480"/>
              </a:lnSpc>
            </a:pPr>
            <a:r>
              <a:rPr lang="en-US" sz="2486">
                <a:solidFill>
                  <a:srgbClr val="100F0D"/>
                </a:solidFill>
                <a:latin typeface="Montserrat Light"/>
              </a:rPr>
              <a:t>Now that you have all the information on  web site and have finished with the deployment, it's time to start getting it up and running</a:t>
            </a:r>
          </a:p>
        </p:txBody>
      </p:sp>
      <p:sp>
        <p:nvSpPr>
          <p:cNvPr name="TextBox 33" id="33"/>
          <p:cNvSpPr txBox="true"/>
          <p:nvPr/>
        </p:nvSpPr>
        <p:spPr>
          <a:xfrm rot="0">
            <a:off x="17436950" y="9269095"/>
            <a:ext cx="851050" cy="869684"/>
          </a:xfrm>
          <a:prstGeom prst="rect">
            <a:avLst/>
          </a:prstGeom>
        </p:spPr>
        <p:txBody>
          <a:bodyPr anchor="t" rtlCol="false" tIns="0" lIns="0" bIns="0" rIns="0">
            <a:spAutoFit/>
          </a:bodyPr>
          <a:lstStyle/>
          <a:p>
            <a:pPr algn="ctr">
              <a:lnSpc>
                <a:spcPts val="7189"/>
              </a:lnSpc>
              <a:spcBef>
                <a:spcPct val="0"/>
              </a:spcBef>
            </a:pPr>
            <a:r>
              <a:rPr lang="en-US" sz="5135">
                <a:solidFill>
                  <a:srgbClr val="000000"/>
                </a:solidFill>
                <a:latin typeface="Open Sans"/>
              </a:rPr>
              <a:t>26</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2"/>
            <a:srcRect l="0" t="7825" r="0" b="7825"/>
            <a:stretch>
              <a:fillRect/>
            </a:stretch>
          </p:blipFill>
          <p:spPr>
            <a:xfrm flipH="false" flipV="false">
              <a:off x="0" y="0"/>
              <a:ext cx="24384000" cy="13716000"/>
            </a:xfrm>
            <a:prstGeom prst="rect">
              <a:avLst/>
            </a:prstGeom>
          </p:spPr>
        </p:pic>
      </p:grpSp>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8531847" y="1308849"/>
            <a:ext cx="1224307" cy="850337"/>
          </a:xfrm>
          <a:prstGeom prst="rect">
            <a:avLst/>
          </a:prstGeom>
        </p:spPr>
      </p:pic>
      <p:sp>
        <p:nvSpPr>
          <p:cNvPr name="TextBox 5" id="5"/>
          <p:cNvSpPr txBox="true"/>
          <p:nvPr/>
        </p:nvSpPr>
        <p:spPr>
          <a:xfrm rot="0">
            <a:off x="3311119" y="3716934"/>
            <a:ext cx="11665762" cy="2239042"/>
          </a:xfrm>
          <a:prstGeom prst="rect">
            <a:avLst/>
          </a:prstGeom>
        </p:spPr>
        <p:txBody>
          <a:bodyPr anchor="t" rtlCol="false" tIns="0" lIns="0" bIns="0" rIns="0">
            <a:spAutoFit/>
          </a:bodyPr>
          <a:lstStyle/>
          <a:p>
            <a:pPr algn="ctr">
              <a:lnSpc>
                <a:spcPts val="18334"/>
              </a:lnSpc>
            </a:pPr>
            <a:r>
              <a:rPr lang="en-US" sz="13096" spc="602">
                <a:solidFill>
                  <a:srgbClr val="D9D9D9"/>
                </a:solidFill>
                <a:latin typeface="The Youngest Script Bold"/>
              </a:rPr>
              <a:t>Thank You</a:t>
            </a:r>
          </a:p>
        </p:txBody>
      </p:sp>
      <p:sp>
        <p:nvSpPr>
          <p:cNvPr name="TextBox 6" id="6"/>
          <p:cNvSpPr txBox="true"/>
          <p:nvPr/>
        </p:nvSpPr>
        <p:spPr>
          <a:xfrm rot="0">
            <a:off x="4848406" y="8724900"/>
            <a:ext cx="8591188" cy="533400"/>
          </a:xfrm>
          <a:prstGeom prst="rect">
            <a:avLst/>
          </a:prstGeom>
        </p:spPr>
        <p:txBody>
          <a:bodyPr anchor="t" rtlCol="false" tIns="0" lIns="0" bIns="0" rIns="0">
            <a:spAutoFit/>
          </a:bodyPr>
          <a:lstStyle/>
          <a:p>
            <a:pPr algn="ctr">
              <a:lnSpc>
                <a:spcPts val="4200"/>
              </a:lnSpc>
            </a:pPr>
            <a:r>
              <a:rPr lang="en-US" sz="3000" spc="312">
                <a:solidFill>
                  <a:srgbClr val="D9D9D9"/>
                </a:solidFill>
                <a:latin typeface="Now"/>
              </a:rPr>
              <a:t>joegithubpro.github.io</a:t>
            </a:r>
          </a:p>
        </p:txBody>
      </p:sp>
      <p:sp>
        <p:nvSpPr>
          <p:cNvPr name="TextBox 7" id="7"/>
          <p:cNvSpPr txBox="true"/>
          <p:nvPr/>
        </p:nvSpPr>
        <p:spPr>
          <a:xfrm rot="0">
            <a:off x="17367720" y="9417316"/>
            <a:ext cx="920280" cy="869684"/>
          </a:xfrm>
          <a:prstGeom prst="rect">
            <a:avLst/>
          </a:prstGeom>
        </p:spPr>
        <p:txBody>
          <a:bodyPr anchor="t" rtlCol="false" tIns="0" lIns="0" bIns="0" rIns="0">
            <a:spAutoFit/>
          </a:bodyPr>
          <a:lstStyle/>
          <a:p>
            <a:pPr algn="ctr">
              <a:lnSpc>
                <a:spcPts val="7189"/>
              </a:lnSpc>
              <a:spcBef>
                <a:spcPct val="0"/>
              </a:spcBef>
            </a:pPr>
            <a:r>
              <a:rPr lang="en-US" sz="5135">
                <a:solidFill>
                  <a:srgbClr val="F4F4F4"/>
                </a:solidFill>
                <a:latin typeface="Open Sans"/>
              </a:rPr>
              <a:t>27</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2F4F5"/>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7659121">
            <a:off x="-4012602" y="5585714"/>
            <a:ext cx="7629294" cy="7828566"/>
          </a:xfrm>
          <a:prstGeom prst="rect">
            <a:avLst/>
          </a:prstGeom>
        </p:spPr>
      </p:pic>
      <p:grpSp>
        <p:nvGrpSpPr>
          <p:cNvPr name="Group 3" id="3"/>
          <p:cNvGrpSpPr/>
          <p:nvPr/>
        </p:nvGrpSpPr>
        <p:grpSpPr>
          <a:xfrm rot="0">
            <a:off x="5019320" y="2901697"/>
            <a:ext cx="1400485" cy="6493178"/>
            <a:chOff x="0" y="0"/>
            <a:chExt cx="368852" cy="1710138"/>
          </a:xfrm>
        </p:grpSpPr>
        <p:sp>
          <p:nvSpPr>
            <p:cNvPr name="Freeform 4" id="4"/>
            <p:cNvSpPr/>
            <p:nvPr/>
          </p:nvSpPr>
          <p:spPr>
            <a:xfrm flipH="false" flipV="false">
              <a:off x="0" y="0"/>
              <a:ext cx="368852" cy="1710137"/>
            </a:xfrm>
            <a:custGeom>
              <a:avLst/>
              <a:gdLst/>
              <a:ahLst/>
              <a:cxnLst/>
              <a:rect r="r" b="b" t="t" l="l"/>
              <a:pathLst>
                <a:path h="1710137" w="368852">
                  <a:moveTo>
                    <a:pt x="0" y="0"/>
                  </a:moveTo>
                  <a:lnTo>
                    <a:pt x="368852" y="0"/>
                  </a:lnTo>
                  <a:lnTo>
                    <a:pt x="368852" y="1710137"/>
                  </a:lnTo>
                  <a:lnTo>
                    <a:pt x="0" y="1710137"/>
                  </a:lnTo>
                  <a:close/>
                </a:path>
              </a:pathLst>
            </a:custGeom>
            <a:solidFill>
              <a:srgbClr val="CCCCCC"/>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2859"/>
                </a:lnSpc>
              </a:pPr>
            </a:p>
          </p:txBody>
        </p:sp>
      </p:grpSp>
      <p:sp>
        <p:nvSpPr>
          <p:cNvPr name="TextBox 6" id="6"/>
          <p:cNvSpPr txBox="true"/>
          <p:nvPr/>
        </p:nvSpPr>
        <p:spPr>
          <a:xfrm rot="0">
            <a:off x="4980992" y="398819"/>
            <a:ext cx="7416941" cy="1683727"/>
          </a:xfrm>
          <a:prstGeom prst="rect">
            <a:avLst/>
          </a:prstGeom>
        </p:spPr>
        <p:txBody>
          <a:bodyPr anchor="t" rtlCol="false" tIns="0" lIns="0" bIns="0" rIns="0">
            <a:spAutoFit/>
          </a:bodyPr>
          <a:lstStyle/>
          <a:p>
            <a:pPr algn="ctr">
              <a:lnSpc>
                <a:spcPts val="13774"/>
              </a:lnSpc>
            </a:pPr>
            <a:r>
              <a:rPr lang="en-US" sz="9981" spc="978">
                <a:solidFill>
                  <a:srgbClr val="231F20"/>
                </a:solidFill>
                <a:latin typeface="Oswald Bold"/>
              </a:rPr>
              <a:t>CONTENT</a:t>
            </a:r>
          </a:p>
        </p:txBody>
      </p:sp>
      <p:pic>
        <p:nvPicPr>
          <p:cNvPr name="Picture 7" id="7"/>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2016048">
            <a:off x="12243487" y="-1005305"/>
            <a:ext cx="10749463" cy="2687366"/>
          </a:xfrm>
          <a:prstGeom prst="rect">
            <a:avLst/>
          </a:prstGeom>
        </p:spPr>
      </p:pic>
      <p:sp>
        <p:nvSpPr>
          <p:cNvPr name="TextBox 8" id="8"/>
          <p:cNvSpPr txBox="true"/>
          <p:nvPr/>
        </p:nvSpPr>
        <p:spPr>
          <a:xfrm rot="0">
            <a:off x="5231353" y="3225185"/>
            <a:ext cx="937219" cy="657225"/>
          </a:xfrm>
          <a:prstGeom prst="rect">
            <a:avLst/>
          </a:prstGeom>
        </p:spPr>
        <p:txBody>
          <a:bodyPr anchor="t" rtlCol="false" tIns="0" lIns="0" bIns="0" rIns="0">
            <a:spAutoFit/>
          </a:bodyPr>
          <a:lstStyle/>
          <a:p>
            <a:pPr algn="ctr">
              <a:lnSpc>
                <a:spcPts val="5126"/>
              </a:lnSpc>
            </a:pPr>
            <a:r>
              <a:rPr lang="en-US" sz="4271">
                <a:solidFill>
                  <a:srgbClr val="363636"/>
                </a:solidFill>
                <a:latin typeface="Oswald Bold Italics"/>
              </a:rPr>
              <a:t>01</a:t>
            </a:r>
          </a:p>
        </p:txBody>
      </p:sp>
      <p:sp>
        <p:nvSpPr>
          <p:cNvPr name="TextBox 9" id="9"/>
          <p:cNvSpPr txBox="true"/>
          <p:nvPr/>
        </p:nvSpPr>
        <p:spPr>
          <a:xfrm rot="0">
            <a:off x="5231353" y="4022304"/>
            <a:ext cx="937219" cy="657225"/>
          </a:xfrm>
          <a:prstGeom prst="rect">
            <a:avLst/>
          </a:prstGeom>
        </p:spPr>
        <p:txBody>
          <a:bodyPr anchor="t" rtlCol="false" tIns="0" lIns="0" bIns="0" rIns="0">
            <a:spAutoFit/>
          </a:bodyPr>
          <a:lstStyle/>
          <a:p>
            <a:pPr algn="ctr">
              <a:lnSpc>
                <a:spcPts val="5126"/>
              </a:lnSpc>
            </a:pPr>
            <a:r>
              <a:rPr lang="en-US" sz="4271">
                <a:solidFill>
                  <a:srgbClr val="363636"/>
                </a:solidFill>
                <a:latin typeface="Oswald Bold Italics"/>
              </a:rPr>
              <a:t>02</a:t>
            </a:r>
          </a:p>
        </p:txBody>
      </p:sp>
      <p:sp>
        <p:nvSpPr>
          <p:cNvPr name="TextBox 10" id="10"/>
          <p:cNvSpPr txBox="true"/>
          <p:nvPr/>
        </p:nvSpPr>
        <p:spPr>
          <a:xfrm rot="0">
            <a:off x="5231353" y="4903461"/>
            <a:ext cx="937219" cy="657225"/>
          </a:xfrm>
          <a:prstGeom prst="rect">
            <a:avLst/>
          </a:prstGeom>
        </p:spPr>
        <p:txBody>
          <a:bodyPr anchor="t" rtlCol="false" tIns="0" lIns="0" bIns="0" rIns="0">
            <a:spAutoFit/>
          </a:bodyPr>
          <a:lstStyle/>
          <a:p>
            <a:pPr algn="ctr">
              <a:lnSpc>
                <a:spcPts val="5126"/>
              </a:lnSpc>
            </a:pPr>
            <a:r>
              <a:rPr lang="en-US" sz="4271">
                <a:solidFill>
                  <a:srgbClr val="363636"/>
                </a:solidFill>
                <a:latin typeface="Oswald Bold Italics"/>
              </a:rPr>
              <a:t>03</a:t>
            </a:r>
          </a:p>
        </p:txBody>
      </p:sp>
      <p:sp>
        <p:nvSpPr>
          <p:cNvPr name="TextBox 11" id="11"/>
          <p:cNvSpPr txBox="true"/>
          <p:nvPr/>
        </p:nvSpPr>
        <p:spPr>
          <a:xfrm rot="0">
            <a:off x="5231353" y="5700580"/>
            <a:ext cx="937219" cy="657225"/>
          </a:xfrm>
          <a:prstGeom prst="rect">
            <a:avLst/>
          </a:prstGeom>
        </p:spPr>
        <p:txBody>
          <a:bodyPr anchor="t" rtlCol="false" tIns="0" lIns="0" bIns="0" rIns="0">
            <a:spAutoFit/>
          </a:bodyPr>
          <a:lstStyle/>
          <a:p>
            <a:pPr algn="ctr">
              <a:lnSpc>
                <a:spcPts val="5126"/>
              </a:lnSpc>
            </a:pPr>
            <a:r>
              <a:rPr lang="en-US" sz="4271">
                <a:solidFill>
                  <a:srgbClr val="363636"/>
                </a:solidFill>
                <a:latin typeface="Oswald Bold Italics"/>
              </a:rPr>
              <a:t>04</a:t>
            </a:r>
          </a:p>
        </p:txBody>
      </p:sp>
      <p:sp>
        <p:nvSpPr>
          <p:cNvPr name="TextBox 12" id="12"/>
          <p:cNvSpPr txBox="true"/>
          <p:nvPr/>
        </p:nvSpPr>
        <p:spPr>
          <a:xfrm rot="0">
            <a:off x="5250954" y="6492957"/>
            <a:ext cx="937219" cy="657225"/>
          </a:xfrm>
          <a:prstGeom prst="rect">
            <a:avLst/>
          </a:prstGeom>
        </p:spPr>
        <p:txBody>
          <a:bodyPr anchor="t" rtlCol="false" tIns="0" lIns="0" bIns="0" rIns="0">
            <a:spAutoFit/>
          </a:bodyPr>
          <a:lstStyle/>
          <a:p>
            <a:pPr algn="ctr">
              <a:lnSpc>
                <a:spcPts val="5126"/>
              </a:lnSpc>
            </a:pPr>
            <a:r>
              <a:rPr lang="en-US" sz="4271">
                <a:solidFill>
                  <a:srgbClr val="363636"/>
                </a:solidFill>
                <a:latin typeface="Oswald Bold Italics"/>
              </a:rPr>
              <a:t>05</a:t>
            </a:r>
          </a:p>
        </p:txBody>
      </p:sp>
      <p:sp>
        <p:nvSpPr>
          <p:cNvPr name="TextBox 13" id="13"/>
          <p:cNvSpPr txBox="true"/>
          <p:nvPr/>
        </p:nvSpPr>
        <p:spPr>
          <a:xfrm rot="0">
            <a:off x="5250954" y="7323921"/>
            <a:ext cx="937219" cy="657225"/>
          </a:xfrm>
          <a:prstGeom prst="rect">
            <a:avLst/>
          </a:prstGeom>
        </p:spPr>
        <p:txBody>
          <a:bodyPr anchor="t" rtlCol="false" tIns="0" lIns="0" bIns="0" rIns="0">
            <a:spAutoFit/>
          </a:bodyPr>
          <a:lstStyle/>
          <a:p>
            <a:pPr algn="ctr">
              <a:lnSpc>
                <a:spcPts val="5126"/>
              </a:lnSpc>
            </a:pPr>
            <a:r>
              <a:rPr lang="en-US" sz="4271">
                <a:solidFill>
                  <a:srgbClr val="363636"/>
                </a:solidFill>
                <a:latin typeface="Oswald Bold Italics"/>
              </a:rPr>
              <a:t>06</a:t>
            </a:r>
          </a:p>
        </p:txBody>
      </p:sp>
      <p:sp>
        <p:nvSpPr>
          <p:cNvPr name="TextBox 14" id="14"/>
          <p:cNvSpPr txBox="true"/>
          <p:nvPr/>
        </p:nvSpPr>
        <p:spPr>
          <a:xfrm rot="0">
            <a:off x="5250954" y="8174214"/>
            <a:ext cx="937219" cy="657225"/>
          </a:xfrm>
          <a:prstGeom prst="rect">
            <a:avLst/>
          </a:prstGeom>
        </p:spPr>
        <p:txBody>
          <a:bodyPr anchor="t" rtlCol="false" tIns="0" lIns="0" bIns="0" rIns="0">
            <a:spAutoFit/>
          </a:bodyPr>
          <a:lstStyle/>
          <a:p>
            <a:pPr algn="ctr">
              <a:lnSpc>
                <a:spcPts val="5126"/>
              </a:lnSpc>
            </a:pPr>
            <a:r>
              <a:rPr lang="en-US" sz="4271">
                <a:solidFill>
                  <a:srgbClr val="363636"/>
                </a:solidFill>
                <a:latin typeface="Oswald Bold Italics"/>
              </a:rPr>
              <a:t>07</a:t>
            </a:r>
          </a:p>
        </p:txBody>
      </p:sp>
      <p:sp>
        <p:nvSpPr>
          <p:cNvPr name="TextBox 15" id="15"/>
          <p:cNvSpPr txBox="true"/>
          <p:nvPr/>
        </p:nvSpPr>
        <p:spPr>
          <a:xfrm rot="0">
            <a:off x="6607430" y="3333137"/>
            <a:ext cx="5790503" cy="418548"/>
          </a:xfrm>
          <a:prstGeom prst="rect">
            <a:avLst/>
          </a:prstGeom>
        </p:spPr>
        <p:txBody>
          <a:bodyPr anchor="t" rtlCol="false" tIns="0" lIns="0" bIns="0" rIns="0">
            <a:spAutoFit/>
          </a:bodyPr>
          <a:lstStyle/>
          <a:p>
            <a:pPr>
              <a:lnSpc>
                <a:spcPts val="3483"/>
              </a:lnSpc>
            </a:pPr>
            <a:r>
              <a:rPr lang="en-US" sz="2524" spc="247">
                <a:solidFill>
                  <a:srgbClr val="231F20"/>
                </a:solidFill>
                <a:latin typeface="DM Sans"/>
              </a:rPr>
              <a:t>INTRODUCTION</a:t>
            </a:r>
          </a:p>
        </p:txBody>
      </p:sp>
      <p:sp>
        <p:nvSpPr>
          <p:cNvPr name="TextBox 16" id="16"/>
          <p:cNvSpPr txBox="true"/>
          <p:nvPr/>
        </p:nvSpPr>
        <p:spPr>
          <a:xfrm rot="0">
            <a:off x="6607430" y="4127355"/>
            <a:ext cx="8572002" cy="418548"/>
          </a:xfrm>
          <a:prstGeom prst="rect">
            <a:avLst/>
          </a:prstGeom>
        </p:spPr>
        <p:txBody>
          <a:bodyPr anchor="t" rtlCol="false" tIns="0" lIns="0" bIns="0" rIns="0">
            <a:spAutoFit/>
          </a:bodyPr>
          <a:lstStyle/>
          <a:p>
            <a:pPr>
              <a:lnSpc>
                <a:spcPts val="3483"/>
              </a:lnSpc>
            </a:pPr>
            <a:r>
              <a:rPr lang="en-US" sz="2524" spc="247">
                <a:solidFill>
                  <a:srgbClr val="231F20"/>
                </a:solidFill>
                <a:latin typeface="DM Sans"/>
              </a:rPr>
              <a:t>OBJECTIVES &amp; PROBLEM STATEMENTS</a:t>
            </a:r>
          </a:p>
        </p:txBody>
      </p:sp>
      <p:sp>
        <p:nvSpPr>
          <p:cNvPr name="TextBox 17" id="17"/>
          <p:cNvSpPr txBox="true"/>
          <p:nvPr/>
        </p:nvSpPr>
        <p:spPr>
          <a:xfrm rot="0">
            <a:off x="6607430" y="5047445"/>
            <a:ext cx="10176171" cy="418548"/>
          </a:xfrm>
          <a:prstGeom prst="rect">
            <a:avLst/>
          </a:prstGeom>
        </p:spPr>
        <p:txBody>
          <a:bodyPr anchor="t" rtlCol="false" tIns="0" lIns="0" bIns="0" rIns="0">
            <a:spAutoFit/>
          </a:bodyPr>
          <a:lstStyle/>
          <a:p>
            <a:pPr algn="l" marL="0" indent="0" lvl="0">
              <a:lnSpc>
                <a:spcPts val="3483"/>
              </a:lnSpc>
              <a:spcBef>
                <a:spcPct val="0"/>
              </a:spcBef>
            </a:pPr>
            <a:r>
              <a:rPr lang="en-US" sz="2524" spc="247">
                <a:solidFill>
                  <a:srgbClr val="231F20"/>
                </a:solidFill>
                <a:latin typeface="DM Sans"/>
              </a:rPr>
              <a:t>REGISTRATION AND AUTHENTICATION SYSTEM</a:t>
            </a:r>
          </a:p>
        </p:txBody>
      </p:sp>
      <p:sp>
        <p:nvSpPr>
          <p:cNvPr name="TextBox 18" id="18"/>
          <p:cNvSpPr txBox="true"/>
          <p:nvPr/>
        </p:nvSpPr>
        <p:spPr>
          <a:xfrm rot="0">
            <a:off x="6607430" y="5841663"/>
            <a:ext cx="6076629" cy="418548"/>
          </a:xfrm>
          <a:prstGeom prst="rect">
            <a:avLst/>
          </a:prstGeom>
        </p:spPr>
        <p:txBody>
          <a:bodyPr anchor="t" rtlCol="false" tIns="0" lIns="0" bIns="0" rIns="0">
            <a:spAutoFit/>
          </a:bodyPr>
          <a:lstStyle/>
          <a:p>
            <a:pPr algn="l" marL="0" indent="0" lvl="0">
              <a:lnSpc>
                <a:spcPts val="3483"/>
              </a:lnSpc>
              <a:spcBef>
                <a:spcPct val="0"/>
              </a:spcBef>
            </a:pPr>
            <a:r>
              <a:rPr lang="en-US" sz="2524" spc="247">
                <a:solidFill>
                  <a:srgbClr val="231F20"/>
                </a:solidFill>
                <a:latin typeface="DM Sans"/>
              </a:rPr>
              <a:t>USERS MANGMENT</a:t>
            </a:r>
          </a:p>
        </p:txBody>
      </p:sp>
      <p:sp>
        <p:nvSpPr>
          <p:cNvPr name="TextBox 19" id="19"/>
          <p:cNvSpPr txBox="true"/>
          <p:nvPr/>
        </p:nvSpPr>
        <p:spPr>
          <a:xfrm rot="0">
            <a:off x="6607430" y="6642507"/>
            <a:ext cx="10176171" cy="856698"/>
          </a:xfrm>
          <a:prstGeom prst="rect">
            <a:avLst/>
          </a:prstGeom>
        </p:spPr>
        <p:txBody>
          <a:bodyPr anchor="t" rtlCol="false" tIns="0" lIns="0" bIns="0" rIns="0">
            <a:spAutoFit/>
          </a:bodyPr>
          <a:lstStyle/>
          <a:p>
            <a:pPr>
              <a:lnSpc>
                <a:spcPts val="3483"/>
              </a:lnSpc>
            </a:pPr>
            <a:r>
              <a:rPr lang="en-US" sz="2524" spc="247">
                <a:solidFill>
                  <a:srgbClr val="231F20"/>
                </a:solidFill>
                <a:latin typeface="DM Sans"/>
              </a:rPr>
              <a:t>HOME PAGE &amp;</a:t>
            </a:r>
            <a:r>
              <a:rPr lang="en-US" sz="2524" spc="247">
                <a:solidFill>
                  <a:srgbClr val="231F20"/>
                </a:solidFill>
                <a:latin typeface="DM Sans"/>
              </a:rPr>
              <a:t>BarCode -SEARCH system</a:t>
            </a:r>
          </a:p>
          <a:p>
            <a:pPr algn="l" marL="0" indent="0" lvl="0">
              <a:lnSpc>
                <a:spcPts val="3483"/>
              </a:lnSpc>
              <a:spcBef>
                <a:spcPct val="0"/>
              </a:spcBef>
            </a:pPr>
          </a:p>
        </p:txBody>
      </p:sp>
      <p:sp>
        <p:nvSpPr>
          <p:cNvPr name="TextBox 20" id="20"/>
          <p:cNvSpPr txBox="true"/>
          <p:nvPr/>
        </p:nvSpPr>
        <p:spPr>
          <a:xfrm rot="0">
            <a:off x="6607430" y="7434884"/>
            <a:ext cx="5790503" cy="418548"/>
          </a:xfrm>
          <a:prstGeom prst="rect">
            <a:avLst/>
          </a:prstGeom>
        </p:spPr>
        <p:txBody>
          <a:bodyPr anchor="t" rtlCol="false" tIns="0" lIns="0" bIns="0" rIns="0">
            <a:spAutoFit/>
          </a:bodyPr>
          <a:lstStyle/>
          <a:p>
            <a:pPr algn="l" marL="0" indent="0" lvl="0">
              <a:lnSpc>
                <a:spcPts val="3483"/>
              </a:lnSpc>
              <a:spcBef>
                <a:spcPct val="0"/>
              </a:spcBef>
            </a:pPr>
            <a:r>
              <a:rPr lang="en-US" sz="2524" spc="247">
                <a:solidFill>
                  <a:srgbClr val="231F20"/>
                </a:solidFill>
                <a:latin typeface="DM Sans"/>
              </a:rPr>
              <a:t>ARCHITECTURE &amp; TOOLS</a:t>
            </a:r>
          </a:p>
        </p:txBody>
      </p:sp>
      <p:sp>
        <p:nvSpPr>
          <p:cNvPr name="TextBox 21" id="21"/>
          <p:cNvSpPr txBox="true"/>
          <p:nvPr/>
        </p:nvSpPr>
        <p:spPr>
          <a:xfrm rot="0">
            <a:off x="6607430" y="8279265"/>
            <a:ext cx="6076629" cy="418548"/>
          </a:xfrm>
          <a:prstGeom prst="rect">
            <a:avLst/>
          </a:prstGeom>
        </p:spPr>
        <p:txBody>
          <a:bodyPr anchor="t" rtlCol="false" tIns="0" lIns="0" bIns="0" rIns="0">
            <a:spAutoFit/>
          </a:bodyPr>
          <a:lstStyle/>
          <a:p>
            <a:pPr algn="l" marL="0" indent="0" lvl="0">
              <a:lnSpc>
                <a:spcPts val="3483"/>
              </a:lnSpc>
              <a:spcBef>
                <a:spcPct val="0"/>
              </a:spcBef>
            </a:pPr>
            <a:r>
              <a:rPr lang="en-US" sz="2524" spc="247">
                <a:solidFill>
                  <a:srgbClr val="231F20"/>
                </a:solidFill>
                <a:latin typeface="DM Sans"/>
              </a:rPr>
              <a:t>NEXT STEPS</a:t>
            </a:r>
          </a:p>
        </p:txBody>
      </p:sp>
      <p:sp>
        <p:nvSpPr>
          <p:cNvPr name="TextBox 22" id="22"/>
          <p:cNvSpPr txBox="true"/>
          <p:nvPr/>
        </p:nvSpPr>
        <p:spPr>
          <a:xfrm rot="0">
            <a:off x="17688674" y="9265920"/>
            <a:ext cx="542436" cy="873236"/>
          </a:xfrm>
          <a:prstGeom prst="rect">
            <a:avLst/>
          </a:prstGeom>
        </p:spPr>
        <p:txBody>
          <a:bodyPr anchor="t" rtlCol="false" tIns="0" lIns="0" bIns="0" rIns="0">
            <a:spAutoFit/>
          </a:bodyPr>
          <a:lstStyle/>
          <a:p>
            <a:pPr algn="ctr">
              <a:lnSpc>
                <a:spcPts val="7189"/>
              </a:lnSpc>
              <a:spcBef>
                <a:spcPct val="0"/>
              </a:spcBef>
            </a:pPr>
            <a:r>
              <a:rPr lang="en-US" sz="5135">
                <a:solidFill>
                  <a:srgbClr val="000000"/>
                </a:solidFill>
                <a:latin typeface="Open Sans"/>
              </a:rPr>
              <a:t> 3</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3000"/>
          </a:blip>
          <a:srcRect l="0" t="7812" r="0" b="7812"/>
          <a:stretch>
            <a:fillRect/>
          </a:stretch>
        </p:blipFill>
        <p:spPr>
          <a:xfrm flipH="false" flipV="false">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7031198" y="764931"/>
            <a:ext cx="456205" cy="263769"/>
          </a:xfrm>
          <a:prstGeom prst="rect">
            <a:avLst/>
          </a:prstGeom>
        </p:spPr>
      </p:pic>
      <p:grpSp>
        <p:nvGrpSpPr>
          <p:cNvPr name="Group 4" id="4"/>
          <p:cNvGrpSpPr/>
          <p:nvPr/>
        </p:nvGrpSpPr>
        <p:grpSpPr>
          <a:xfrm rot="0">
            <a:off x="17898006" y="8232317"/>
            <a:ext cx="399519" cy="1025983"/>
            <a:chOff x="0" y="0"/>
            <a:chExt cx="1280047" cy="3287216"/>
          </a:xfrm>
        </p:grpSpPr>
        <p:sp>
          <p:nvSpPr>
            <p:cNvPr name="Freeform 5" id="5"/>
            <p:cNvSpPr/>
            <p:nvPr/>
          </p:nvSpPr>
          <p:spPr>
            <a:xfrm flipH="false" flipV="false">
              <a:off x="0" y="0"/>
              <a:ext cx="1280047" cy="3287216"/>
            </a:xfrm>
            <a:custGeom>
              <a:avLst/>
              <a:gdLst/>
              <a:ahLst/>
              <a:cxnLst/>
              <a:rect r="r" b="b" t="t" l="l"/>
              <a:pathLst>
                <a:path h="3287216" w="1280047">
                  <a:moveTo>
                    <a:pt x="0" y="0"/>
                  </a:moveTo>
                  <a:lnTo>
                    <a:pt x="1280047" y="0"/>
                  </a:lnTo>
                  <a:lnTo>
                    <a:pt x="1280047" y="3287216"/>
                  </a:lnTo>
                  <a:lnTo>
                    <a:pt x="0" y="3287216"/>
                  </a:lnTo>
                  <a:close/>
                </a:path>
              </a:pathLst>
            </a:custGeom>
            <a:solidFill>
              <a:srgbClr val="171616"/>
            </a:solidFill>
          </p:spPr>
        </p:sp>
      </p:grpSp>
      <p:sp>
        <p:nvSpPr>
          <p:cNvPr name="TextBox 6" id="6"/>
          <p:cNvSpPr txBox="true"/>
          <p:nvPr/>
        </p:nvSpPr>
        <p:spPr>
          <a:xfrm rot="0">
            <a:off x="1028700" y="9123680"/>
            <a:ext cx="1349143" cy="240665"/>
          </a:xfrm>
          <a:prstGeom prst="rect">
            <a:avLst/>
          </a:prstGeom>
        </p:spPr>
        <p:txBody>
          <a:bodyPr anchor="t" rtlCol="false" tIns="0" lIns="0" bIns="0" rIns="0">
            <a:spAutoFit/>
          </a:bodyPr>
          <a:lstStyle/>
          <a:p>
            <a:pPr>
              <a:lnSpc>
                <a:spcPts val="1960"/>
              </a:lnSpc>
              <a:spcBef>
                <a:spcPct val="0"/>
              </a:spcBef>
            </a:pPr>
            <a:r>
              <a:rPr lang="en-US" sz="1400">
                <a:solidFill>
                  <a:srgbClr val="171616"/>
                </a:solidFill>
                <a:latin typeface="Open Sans Bold"/>
              </a:rPr>
              <a:t>5th ASRC</a:t>
            </a:r>
          </a:p>
        </p:txBody>
      </p:sp>
      <p:grpSp>
        <p:nvGrpSpPr>
          <p:cNvPr name="Group 7" id="7"/>
          <p:cNvGrpSpPr/>
          <p:nvPr/>
        </p:nvGrpSpPr>
        <p:grpSpPr>
          <a:xfrm rot="0">
            <a:off x="12417208" y="3692839"/>
            <a:ext cx="4842092" cy="6594161"/>
            <a:chOff x="0" y="0"/>
            <a:chExt cx="1766408" cy="2405568"/>
          </a:xfrm>
        </p:grpSpPr>
        <p:sp>
          <p:nvSpPr>
            <p:cNvPr name="Freeform 8" id="8"/>
            <p:cNvSpPr/>
            <p:nvPr/>
          </p:nvSpPr>
          <p:spPr>
            <a:xfrm flipH="false" flipV="false">
              <a:off x="0" y="0"/>
              <a:ext cx="1766408" cy="2405568"/>
            </a:xfrm>
            <a:custGeom>
              <a:avLst/>
              <a:gdLst/>
              <a:ahLst/>
              <a:cxnLst/>
              <a:rect r="r" b="b" t="t" l="l"/>
              <a:pathLst>
                <a:path h="2405568" w="1766408">
                  <a:moveTo>
                    <a:pt x="0" y="0"/>
                  </a:moveTo>
                  <a:lnTo>
                    <a:pt x="1766408" y="0"/>
                  </a:lnTo>
                  <a:lnTo>
                    <a:pt x="1766408" y="2405568"/>
                  </a:lnTo>
                  <a:lnTo>
                    <a:pt x="0" y="2405568"/>
                  </a:lnTo>
                  <a:close/>
                </a:path>
              </a:pathLst>
            </a:custGeom>
            <a:solidFill>
              <a:srgbClr val="3B3B3B"/>
            </a:solidFill>
          </p:spPr>
        </p:sp>
      </p:grpSp>
      <p:sp>
        <p:nvSpPr>
          <p:cNvPr name="TextBox 9" id="9"/>
          <p:cNvSpPr txBox="true"/>
          <p:nvPr/>
        </p:nvSpPr>
        <p:spPr>
          <a:xfrm rot="0">
            <a:off x="1719290" y="1702761"/>
            <a:ext cx="7424710" cy="946150"/>
          </a:xfrm>
          <a:prstGeom prst="rect">
            <a:avLst/>
          </a:prstGeom>
        </p:spPr>
        <p:txBody>
          <a:bodyPr anchor="t" rtlCol="false" tIns="0" lIns="0" bIns="0" rIns="0">
            <a:spAutoFit/>
          </a:bodyPr>
          <a:lstStyle/>
          <a:p>
            <a:pPr>
              <a:lnSpc>
                <a:spcPts val="7699"/>
              </a:lnSpc>
              <a:spcBef>
                <a:spcPct val="0"/>
              </a:spcBef>
            </a:pPr>
            <a:r>
              <a:rPr lang="en-US" sz="5499">
                <a:solidFill>
                  <a:srgbClr val="000000"/>
                </a:solidFill>
                <a:latin typeface="Inter Bold"/>
              </a:rPr>
              <a:t>INTRODUCTION</a:t>
            </a:r>
          </a:p>
        </p:txBody>
      </p:sp>
      <p:sp>
        <p:nvSpPr>
          <p:cNvPr name="TextBox 10" id="10"/>
          <p:cNvSpPr txBox="true"/>
          <p:nvPr/>
        </p:nvSpPr>
        <p:spPr>
          <a:xfrm rot="0">
            <a:off x="1719290" y="3513471"/>
            <a:ext cx="8228176" cy="5385497"/>
          </a:xfrm>
          <a:prstGeom prst="rect">
            <a:avLst/>
          </a:prstGeom>
        </p:spPr>
        <p:txBody>
          <a:bodyPr anchor="t" rtlCol="false" tIns="0" lIns="0" bIns="0" rIns="0">
            <a:spAutoFit/>
          </a:bodyPr>
          <a:lstStyle/>
          <a:p>
            <a:pPr marL="601865" indent="-300932" lvl="1">
              <a:lnSpc>
                <a:spcPts val="3902"/>
              </a:lnSpc>
              <a:buFont typeface="Arial"/>
              <a:buChar char="•"/>
            </a:pPr>
            <a:r>
              <a:rPr lang="en-US" sz="2787">
                <a:solidFill>
                  <a:srgbClr val="171616"/>
                </a:solidFill>
                <a:latin typeface="Open Sans Bold"/>
              </a:rPr>
              <a:t>Custody modules refer to a software tool that enables a company to mange its assets in a transparent manner.</a:t>
            </a:r>
          </a:p>
          <a:p>
            <a:pPr>
              <a:lnSpc>
                <a:spcPts val="3902"/>
              </a:lnSpc>
            </a:pPr>
          </a:p>
          <a:p>
            <a:pPr marL="601865" indent="-300932" lvl="1">
              <a:lnSpc>
                <a:spcPts val="3902"/>
              </a:lnSpc>
              <a:buFont typeface="Arial"/>
              <a:buChar char="•"/>
            </a:pPr>
            <a:r>
              <a:rPr lang="en-US" sz="2787">
                <a:solidFill>
                  <a:srgbClr val="171616"/>
                </a:solidFill>
                <a:latin typeface="Open Sans Bold"/>
              </a:rPr>
              <a:t>These assets may include machines, laptops, or other equipments that are allocated to employees.</a:t>
            </a:r>
          </a:p>
          <a:p>
            <a:pPr>
              <a:lnSpc>
                <a:spcPts val="3902"/>
              </a:lnSpc>
            </a:pPr>
          </a:p>
          <a:p>
            <a:pPr marL="601865" indent="-300932" lvl="1">
              <a:lnSpc>
                <a:spcPts val="3902"/>
              </a:lnSpc>
              <a:buFont typeface="Arial"/>
              <a:buChar char="•"/>
            </a:pPr>
            <a:r>
              <a:rPr lang="en-US" sz="2787">
                <a:solidFill>
                  <a:srgbClr val="171616"/>
                </a:solidFill>
                <a:latin typeface="Open Sans Bold"/>
              </a:rPr>
              <a:t>Each university is responsible for the custody, care, maintenance, and control of property assigned to their respective area.</a:t>
            </a:r>
          </a:p>
        </p:txBody>
      </p:sp>
      <p:grpSp>
        <p:nvGrpSpPr>
          <p:cNvPr name="Group 11" id="11"/>
          <p:cNvGrpSpPr/>
          <p:nvPr/>
        </p:nvGrpSpPr>
        <p:grpSpPr>
          <a:xfrm rot="0">
            <a:off x="11329140" y="1436927"/>
            <a:ext cx="4712718" cy="7927418"/>
            <a:chOff x="0" y="0"/>
            <a:chExt cx="6283623" cy="10569891"/>
          </a:xfrm>
        </p:grpSpPr>
        <p:pic>
          <p:nvPicPr>
            <p:cNvPr name="Picture 12" id="12"/>
            <p:cNvPicPr>
              <a:picLocks noChangeAspect="true"/>
            </p:cNvPicPr>
            <p:nvPr/>
          </p:nvPicPr>
          <p:blipFill>
            <a:blip r:embed="rId5"/>
            <a:srcRect l="20275" t="0" r="20275" b="0"/>
            <a:stretch>
              <a:fillRect/>
            </a:stretch>
          </p:blipFill>
          <p:spPr>
            <a:xfrm flipH="false" flipV="false">
              <a:off x="0" y="0"/>
              <a:ext cx="6283623" cy="10569891"/>
            </a:xfrm>
            <a:prstGeom prst="rect">
              <a:avLst/>
            </a:prstGeom>
          </p:spPr>
        </p:pic>
      </p:grpSp>
      <p:grpSp>
        <p:nvGrpSpPr>
          <p:cNvPr name="Group 13" id="13"/>
          <p:cNvGrpSpPr/>
          <p:nvPr/>
        </p:nvGrpSpPr>
        <p:grpSpPr>
          <a:xfrm rot="0">
            <a:off x="9947466" y="6973436"/>
            <a:ext cx="2763347" cy="953983"/>
            <a:chOff x="0" y="0"/>
            <a:chExt cx="4773358" cy="1647893"/>
          </a:xfrm>
        </p:grpSpPr>
        <p:sp>
          <p:nvSpPr>
            <p:cNvPr name="Freeform 14" id="14"/>
            <p:cNvSpPr/>
            <p:nvPr/>
          </p:nvSpPr>
          <p:spPr>
            <a:xfrm flipH="false" flipV="false">
              <a:off x="0" y="0"/>
              <a:ext cx="4773358" cy="1647893"/>
            </a:xfrm>
            <a:custGeom>
              <a:avLst/>
              <a:gdLst/>
              <a:ahLst/>
              <a:cxnLst/>
              <a:rect r="r" b="b" t="t" l="l"/>
              <a:pathLst>
                <a:path h="1647893" w="4773358">
                  <a:moveTo>
                    <a:pt x="0" y="0"/>
                  </a:moveTo>
                  <a:lnTo>
                    <a:pt x="4773358" y="0"/>
                  </a:lnTo>
                  <a:lnTo>
                    <a:pt x="4773358" y="1647893"/>
                  </a:lnTo>
                  <a:lnTo>
                    <a:pt x="0" y="1647893"/>
                  </a:lnTo>
                  <a:close/>
                </a:path>
              </a:pathLst>
            </a:custGeom>
            <a:solidFill>
              <a:srgbClr val="222222"/>
            </a:solidFill>
          </p:spPr>
        </p:sp>
      </p:grpSp>
      <p:sp>
        <p:nvSpPr>
          <p:cNvPr name="TextBox 15" id="15"/>
          <p:cNvSpPr txBox="true"/>
          <p:nvPr/>
        </p:nvSpPr>
        <p:spPr>
          <a:xfrm rot="0">
            <a:off x="9947466" y="7245170"/>
            <a:ext cx="2763347" cy="364033"/>
          </a:xfrm>
          <a:prstGeom prst="rect">
            <a:avLst/>
          </a:prstGeom>
        </p:spPr>
        <p:txBody>
          <a:bodyPr anchor="t" rtlCol="false" tIns="0" lIns="0" bIns="0" rIns="0">
            <a:spAutoFit/>
          </a:bodyPr>
          <a:lstStyle/>
          <a:p>
            <a:pPr algn="ctr">
              <a:lnSpc>
                <a:spcPts val="3035"/>
              </a:lnSpc>
              <a:spcBef>
                <a:spcPct val="0"/>
              </a:spcBef>
            </a:pPr>
            <a:r>
              <a:rPr lang="en-US" sz="2168">
                <a:solidFill>
                  <a:srgbClr val="FFFFFF"/>
                </a:solidFill>
                <a:latin typeface="Open Sans Bold"/>
              </a:rPr>
              <a:t>LEARN MORE</a:t>
            </a:r>
          </a:p>
        </p:txBody>
      </p:sp>
      <p:grpSp>
        <p:nvGrpSpPr>
          <p:cNvPr name="Group 16" id="16"/>
          <p:cNvGrpSpPr/>
          <p:nvPr/>
        </p:nvGrpSpPr>
        <p:grpSpPr>
          <a:xfrm rot="0">
            <a:off x="1028700" y="764691"/>
            <a:ext cx="2181331" cy="264009"/>
            <a:chOff x="0" y="0"/>
            <a:chExt cx="2908442" cy="352012"/>
          </a:xfrm>
        </p:grpSpPr>
        <p:sp>
          <p:nvSpPr>
            <p:cNvPr name="TextBox 17" id="17"/>
            <p:cNvSpPr txBox="true"/>
            <p:nvPr/>
          </p:nvSpPr>
          <p:spPr>
            <a:xfrm rot="0">
              <a:off x="424647" y="6038"/>
              <a:ext cx="2483794" cy="311362"/>
            </a:xfrm>
            <a:prstGeom prst="rect">
              <a:avLst/>
            </a:prstGeom>
          </p:spPr>
          <p:txBody>
            <a:bodyPr anchor="t" rtlCol="false" tIns="0" lIns="0" bIns="0" rIns="0">
              <a:spAutoFit/>
            </a:bodyPr>
            <a:lstStyle/>
            <a:p>
              <a:pPr>
                <a:lnSpc>
                  <a:spcPts val="1960"/>
                </a:lnSpc>
                <a:spcBef>
                  <a:spcPct val="0"/>
                </a:spcBef>
              </a:pPr>
              <a:r>
                <a:rPr lang="en-US" sz="1400">
                  <a:solidFill>
                    <a:srgbClr val="171616"/>
                  </a:solidFill>
                  <a:latin typeface="Open Sans Bold"/>
                </a:rPr>
                <a:t>CDMS</a:t>
              </a:r>
            </a:p>
          </p:txBody>
        </p:sp>
        <p:pic>
          <p:nvPicPr>
            <p:cNvPr name="Picture 18" id="18"/>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0" y="0"/>
              <a:ext cx="342469" cy="352012"/>
            </a:xfrm>
            <a:prstGeom prst="rect">
              <a:avLst/>
            </a:prstGeom>
          </p:spPr>
        </p:pic>
      </p:grpSp>
      <p:sp>
        <p:nvSpPr>
          <p:cNvPr name="TextBox 19" id="19"/>
          <p:cNvSpPr txBox="true"/>
          <p:nvPr/>
        </p:nvSpPr>
        <p:spPr>
          <a:xfrm rot="0">
            <a:off x="17688674" y="9265920"/>
            <a:ext cx="542436" cy="873236"/>
          </a:xfrm>
          <a:prstGeom prst="rect">
            <a:avLst/>
          </a:prstGeom>
        </p:spPr>
        <p:txBody>
          <a:bodyPr anchor="t" rtlCol="false" tIns="0" lIns="0" bIns="0" rIns="0">
            <a:spAutoFit/>
          </a:bodyPr>
          <a:lstStyle/>
          <a:p>
            <a:pPr algn="ctr">
              <a:lnSpc>
                <a:spcPts val="7189"/>
              </a:lnSpc>
              <a:spcBef>
                <a:spcPct val="0"/>
              </a:spcBef>
            </a:pPr>
            <a:r>
              <a:rPr lang="en-US" sz="5135">
                <a:solidFill>
                  <a:srgbClr val="000000"/>
                </a:solidFill>
                <a:latin typeface="Open Sans"/>
              </a:rPr>
              <a:t> 4</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1875" r="0" b="21875"/>
          <a:stretch>
            <a:fillRect/>
          </a:stretch>
        </p:blipFill>
        <p:spPr>
          <a:xfrm flipH="true" flipV="true">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5307472" y="6672678"/>
            <a:ext cx="7673056" cy="7673056"/>
          </a:xfrm>
          <a:prstGeom prst="rect">
            <a:avLst/>
          </a:prstGeom>
        </p:spPr>
      </p:pic>
      <p:pic>
        <p:nvPicPr>
          <p:cNvPr name="Picture 4" id="4"/>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8024816" y="5501099"/>
            <a:ext cx="2238367" cy="2238367"/>
          </a:xfrm>
          <a:prstGeom prst="rect">
            <a:avLst/>
          </a:prstGeom>
        </p:spPr>
      </p:pic>
      <p:pic>
        <p:nvPicPr>
          <p:cNvPr name="Picture 5" id="5"/>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8663659" y="6071953"/>
            <a:ext cx="960682" cy="1052540"/>
          </a:xfrm>
          <a:prstGeom prst="rect">
            <a:avLst/>
          </a:prstGeom>
        </p:spPr>
      </p:pic>
      <p:pic>
        <p:nvPicPr>
          <p:cNvPr name="Picture 6" id="6"/>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1539534" y="7377531"/>
            <a:ext cx="2238367" cy="2238367"/>
          </a:xfrm>
          <a:prstGeom prst="rect">
            <a:avLst/>
          </a:prstGeom>
        </p:spPr>
      </p:pic>
      <p:pic>
        <p:nvPicPr>
          <p:cNvPr name="Picture 7" id="7"/>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4510099" y="7377531"/>
            <a:ext cx="2238367" cy="2238367"/>
          </a:xfrm>
          <a:prstGeom prst="rect">
            <a:avLst/>
          </a:prstGeom>
        </p:spPr>
      </p:pic>
      <p:pic>
        <p:nvPicPr>
          <p:cNvPr name="Picture 8" id="8"/>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4994936" y="7891202"/>
            <a:ext cx="1268693" cy="1211025"/>
          </a:xfrm>
          <a:prstGeom prst="rect">
            <a:avLst/>
          </a:prstGeom>
        </p:spPr>
      </p:pic>
      <p:pic>
        <p:nvPicPr>
          <p:cNvPr name="Picture 9" id="9"/>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12106315" y="7936159"/>
            <a:ext cx="1104804" cy="1121111"/>
          </a:xfrm>
          <a:prstGeom prst="rect">
            <a:avLst/>
          </a:prstGeom>
        </p:spPr>
      </p:pic>
      <p:grpSp>
        <p:nvGrpSpPr>
          <p:cNvPr name="Group 10" id="10"/>
          <p:cNvGrpSpPr/>
          <p:nvPr/>
        </p:nvGrpSpPr>
        <p:grpSpPr>
          <a:xfrm rot="0">
            <a:off x="1774426" y="3206190"/>
            <a:ext cx="3474003" cy="647719"/>
            <a:chOff x="0" y="0"/>
            <a:chExt cx="914964" cy="170593"/>
          </a:xfrm>
        </p:grpSpPr>
        <p:sp>
          <p:nvSpPr>
            <p:cNvPr name="Freeform 11" id="11"/>
            <p:cNvSpPr/>
            <p:nvPr/>
          </p:nvSpPr>
          <p:spPr>
            <a:xfrm flipH="false" flipV="false">
              <a:off x="0" y="0"/>
              <a:ext cx="914964" cy="170593"/>
            </a:xfrm>
            <a:custGeom>
              <a:avLst/>
              <a:gdLst/>
              <a:ahLst/>
              <a:cxnLst/>
              <a:rect r="r" b="b" t="t" l="l"/>
              <a:pathLst>
                <a:path h="170593" w="914964">
                  <a:moveTo>
                    <a:pt x="0" y="0"/>
                  </a:moveTo>
                  <a:lnTo>
                    <a:pt x="914964" y="0"/>
                  </a:lnTo>
                  <a:lnTo>
                    <a:pt x="914964" y="170593"/>
                  </a:lnTo>
                  <a:lnTo>
                    <a:pt x="0" y="170593"/>
                  </a:lnTo>
                  <a:close/>
                </a:path>
              </a:pathLst>
            </a:custGeom>
            <a:solidFill>
              <a:srgbClr val="1A1A1A"/>
            </a:solidFill>
          </p:spPr>
        </p:sp>
        <p:sp>
          <p:nvSpPr>
            <p:cNvPr name="TextBox 12" id="12"/>
            <p:cNvSpPr txBox="true"/>
            <p:nvPr/>
          </p:nvSpPr>
          <p:spPr>
            <a:xfrm>
              <a:off x="0" y="-57150"/>
              <a:ext cx="812800" cy="869950"/>
            </a:xfrm>
            <a:prstGeom prst="rect">
              <a:avLst/>
            </a:prstGeom>
          </p:spPr>
          <p:txBody>
            <a:bodyPr anchor="ctr" rtlCol="false" tIns="50800" lIns="50800" bIns="50800" rIns="50800"/>
            <a:lstStyle/>
            <a:p>
              <a:pPr algn="ctr" marL="0" indent="0" lvl="0">
                <a:lnSpc>
                  <a:spcPts val="4114"/>
                </a:lnSpc>
                <a:spcBef>
                  <a:spcPct val="0"/>
                </a:spcBef>
              </a:pPr>
              <a:r>
                <a:rPr lang="en-US" sz="2981" spc="29">
                  <a:solidFill>
                    <a:srgbClr val="FFFFFF"/>
                  </a:solidFill>
                  <a:latin typeface="DM Sans Bold"/>
                </a:rPr>
                <a:t>Objective 1</a:t>
              </a:r>
            </a:p>
          </p:txBody>
        </p:sp>
      </p:grpSp>
      <p:sp>
        <p:nvSpPr>
          <p:cNvPr name="TextBox 13" id="13"/>
          <p:cNvSpPr txBox="true"/>
          <p:nvPr/>
        </p:nvSpPr>
        <p:spPr>
          <a:xfrm rot="0">
            <a:off x="2887170" y="1277407"/>
            <a:ext cx="11552977" cy="1166783"/>
          </a:xfrm>
          <a:prstGeom prst="rect">
            <a:avLst/>
          </a:prstGeom>
        </p:spPr>
        <p:txBody>
          <a:bodyPr anchor="t" rtlCol="false" tIns="0" lIns="0" bIns="0" rIns="0">
            <a:spAutoFit/>
          </a:bodyPr>
          <a:lstStyle/>
          <a:p>
            <a:pPr algn="ctr">
              <a:lnSpc>
                <a:spcPts val="9587"/>
              </a:lnSpc>
            </a:pPr>
            <a:r>
              <a:rPr lang="en-US" sz="6947" spc="368">
                <a:solidFill>
                  <a:srgbClr val="231F20"/>
                </a:solidFill>
                <a:latin typeface="Oswald Bold"/>
              </a:rPr>
              <a:t>GOALS AND OBJECTIVES</a:t>
            </a:r>
          </a:p>
        </p:txBody>
      </p:sp>
      <p:sp>
        <p:nvSpPr>
          <p:cNvPr name="TextBox 14" id="14"/>
          <p:cNvSpPr txBox="true"/>
          <p:nvPr/>
        </p:nvSpPr>
        <p:spPr>
          <a:xfrm rot="0">
            <a:off x="1887525" y="4320244"/>
            <a:ext cx="3360904" cy="2180987"/>
          </a:xfrm>
          <a:prstGeom prst="rect">
            <a:avLst/>
          </a:prstGeom>
        </p:spPr>
        <p:txBody>
          <a:bodyPr anchor="t" rtlCol="false" tIns="0" lIns="0" bIns="0" rIns="0">
            <a:spAutoFit/>
          </a:bodyPr>
          <a:lstStyle/>
          <a:p>
            <a:pPr algn="ctr" marL="0" indent="0" lvl="0">
              <a:lnSpc>
                <a:spcPts val="3464"/>
              </a:lnSpc>
              <a:spcBef>
                <a:spcPct val="0"/>
              </a:spcBef>
            </a:pPr>
            <a:r>
              <a:rPr lang="en-US" sz="2510" spc="246">
                <a:solidFill>
                  <a:srgbClr val="231F20"/>
                </a:solidFill>
                <a:latin typeface="DM Sans"/>
              </a:rPr>
              <a:t>Easy tracking of university properties, ensures accountability.</a:t>
            </a:r>
          </a:p>
        </p:txBody>
      </p:sp>
      <p:grpSp>
        <p:nvGrpSpPr>
          <p:cNvPr name="Group 15" id="15"/>
          <p:cNvGrpSpPr/>
          <p:nvPr/>
        </p:nvGrpSpPr>
        <p:grpSpPr>
          <a:xfrm rot="0">
            <a:off x="7218805" y="3206190"/>
            <a:ext cx="3474003" cy="647719"/>
            <a:chOff x="0" y="0"/>
            <a:chExt cx="914964" cy="170593"/>
          </a:xfrm>
        </p:grpSpPr>
        <p:sp>
          <p:nvSpPr>
            <p:cNvPr name="Freeform 16" id="16"/>
            <p:cNvSpPr/>
            <p:nvPr/>
          </p:nvSpPr>
          <p:spPr>
            <a:xfrm flipH="false" flipV="false">
              <a:off x="0" y="0"/>
              <a:ext cx="914964" cy="170593"/>
            </a:xfrm>
            <a:custGeom>
              <a:avLst/>
              <a:gdLst/>
              <a:ahLst/>
              <a:cxnLst/>
              <a:rect r="r" b="b" t="t" l="l"/>
              <a:pathLst>
                <a:path h="170593" w="914964">
                  <a:moveTo>
                    <a:pt x="0" y="0"/>
                  </a:moveTo>
                  <a:lnTo>
                    <a:pt x="914964" y="0"/>
                  </a:lnTo>
                  <a:lnTo>
                    <a:pt x="914964" y="170593"/>
                  </a:lnTo>
                  <a:lnTo>
                    <a:pt x="0" y="170593"/>
                  </a:lnTo>
                  <a:close/>
                </a:path>
              </a:pathLst>
            </a:custGeom>
            <a:solidFill>
              <a:srgbClr val="1A1A1A"/>
            </a:solidFill>
          </p:spPr>
        </p:sp>
        <p:sp>
          <p:nvSpPr>
            <p:cNvPr name="TextBox 17" id="17"/>
            <p:cNvSpPr txBox="true"/>
            <p:nvPr/>
          </p:nvSpPr>
          <p:spPr>
            <a:xfrm>
              <a:off x="0" y="-57150"/>
              <a:ext cx="812800" cy="869950"/>
            </a:xfrm>
            <a:prstGeom prst="rect">
              <a:avLst/>
            </a:prstGeom>
          </p:spPr>
          <p:txBody>
            <a:bodyPr anchor="ctr" rtlCol="false" tIns="50800" lIns="50800" bIns="50800" rIns="50800"/>
            <a:lstStyle/>
            <a:p>
              <a:pPr algn="ctr" marL="0" indent="0" lvl="0">
                <a:lnSpc>
                  <a:spcPts val="4114"/>
                </a:lnSpc>
                <a:spcBef>
                  <a:spcPct val="0"/>
                </a:spcBef>
              </a:pPr>
              <a:r>
                <a:rPr lang="en-US" sz="2981" spc="29">
                  <a:solidFill>
                    <a:srgbClr val="FFFFFF"/>
                  </a:solidFill>
                  <a:latin typeface="DM Sans Bold"/>
                </a:rPr>
                <a:t>Objective 2</a:t>
              </a:r>
            </a:p>
          </p:txBody>
        </p:sp>
      </p:grpSp>
      <p:sp>
        <p:nvSpPr>
          <p:cNvPr name="TextBox 18" id="18"/>
          <p:cNvSpPr txBox="true"/>
          <p:nvPr/>
        </p:nvSpPr>
        <p:spPr>
          <a:xfrm rot="0">
            <a:off x="6195425" y="4317539"/>
            <a:ext cx="6254887" cy="866537"/>
          </a:xfrm>
          <a:prstGeom prst="rect">
            <a:avLst/>
          </a:prstGeom>
        </p:spPr>
        <p:txBody>
          <a:bodyPr anchor="t" rtlCol="false" tIns="0" lIns="0" bIns="0" rIns="0">
            <a:spAutoFit/>
          </a:bodyPr>
          <a:lstStyle/>
          <a:p>
            <a:pPr algn="ctr" marL="0" indent="0" lvl="0">
              <a:lnSpc>
                <a:spcPts val="3464"/>
              </a:lnSpc>
              <a:spcBef>
                <a:spcPct val="0"/>
              </a:spcBef>
            </a:pPr>
            <a:r>
              <a:rPr lang="en-US" sz="2510" spc="246">
                <a:solidFill>
                  <a:srgbClr val="231F20"/>
                </a:solidFill>
                <a:latin typeface="DM Sans"/>
              </a:rPr>
              <a:t>Less chance for mismanagment of university assets.</a:t>
            </a:r>
          </a:p>
        </p:txBody>
      </p:sp>
      <p:grpSp>
        <p:nvGrpSpPr>
          <p:cNvPr name="Group 19" id="19"/>
          <p:cNvGrpSpPr/>
          <p:nvPr/>
        </p:nvGrpSpPr>
        <p:grpSpPr>
          <a:xfrm rot="0">
            <a:off x="13284209" y="3206190"/>
            <a:ext cx="3474003" cy="647719"/>
            <a:chOff x="0" y="0"/>
            <a:chExt cx="914964" cy="170593"/>
          </a:xfrm>
        </p:grpSpPr>
        <p:sp>
          <p:nvSpPr>
            <p:cNvPr name="Freeform 20" id="20"/>
            <p:cNvSpPr/>
            <p:nvPr/>
          </p:nvSpPr>
          <p:spPr>
            <a:xfrm flipH="false" flipV="false">
              <a:off x="0" y="0"/>
              <a:ext cx="914964" cy="170593"/>
            </a:xfrm>
            <a:custGeom>
              <a:avLst/>
              <a:gdLst/>
              <a:ahLst/>
              <a:cxnLst/>
              <a:rect r="r" b="b" t="t" l="l"/>
              <a:pathLst>
                <a:path h="170593" w="914964">
                  <a:moveTo>
                    <a:pt x="0" y="0"/>
                  </a:moveTo>
                  <a:lnTo>
                    <a:pt x="914964" y="0"/>
                  </a:lnTo>
                  <a:lnTo>
                    <a:pt x="914964" y="170593"/>
                  </a:lnTo>
                  <a:lnTo>
                    <a:pt x="0" y="170593"/>
                  </a:lnTo>
                  <a:close/>
                </a:path>
              </a:pathLst>
            </a:custGeom>
            <a:solidFill>
              <a:srgbClr val="1A1A1A"/>
            </a:solidFill>
          </p:spPr>
        </p:sp>
        <p:sp>
          <p:nvSpPr>
            <p:cNvPr name="TextBox 21" id="21"/>
            <p:cNvSpPr txBox="true"/>
            <p:nvPr/>
          </p:nvSpPr>
          <p:spPr>
            <a:xfrm>
              <a:off x="0" y="-57150"/>
              <a:ext cx="812800" cy="869950"/>
            </a:xfrm>
            <a:prstGeom prst="rect">
              <a:avLst/>
            </a:prstGeom>
          </p:spPr>
          <p:txBody>
            <a:bodyPr anchor="ctr" rtlCol="false" tIns="50800" lIns="50800" bIns="50800" rIns="50800"/>
            <a:lstStyle/>
            <a:p>
              <a:pPr algn="ctr" marL="0" indent="0" lvl="0">
                <a:lnSpc>
                  <a:spcPts val="4114"/>
                </a:lnSpc>
                <a:spcBef>
                  <a:spcPct val="0"/>
                </a:spcBef>
              </a:pPr>
              <a:r>
                <a:rPr lang="en-US" sz="2981" spc="29">
                  <a:solidFill>
                    <a:srgbClr val="FFFFFF"/>
                  </a:solidFill>
                  <a:latin typeface="DM Sans Bold"/>
                </a:rPr>
                <a:t>Objective 3</a:t>
              </a:r>
            </a:p>
          </p:txBody>
        </p:sp>
      </p:grpSp>
      <p:sp>
        <p:nvSpPr>
          <p:cNvPr name="TextBox 22" id="22"/>
          <p:cNvSpPr txBox="true"/>
          <p:nvPr/>
        </p:nvSpPr>
        <p:spPr>
          <a:xfrm rot="0">
            <a:off x="13397308" y="4320244"/>
            <a:ext cx="3360904" cy="3057287"/>
          </a:xfrm>
          <a:prstGeom prst="rect">
            <a:avLst/>
          </a:prstGeom>
        </p:spPr>
        <p:txBody>
          <a:bodyPr anchor="t" rtlCol="false" tIns="0" lIns="0" bIns="0" rIns="0">
            <a:spAutoFit/>
          </a:bodyPr>
          <a:lstStyle/>
          <a:p>
            <a:pPr algn="ctr" marL="0" indent="0" lvl="0">
              <a:lnSpc>
                <a:spcPts val="3464"/>
              </a:lnSpc>
              <a:spcBef>
                <a:spcPct val="0"/>
              </a:spcBef>
            </a:pPr>
            <a:r>
              <a:rPr lang="en-US" sz="2510" spc="246">
                <a:solidFill>
                  <a:srgbClr val="231F20"/>
                </a:solidFill>
                <a:latin typeface="DM Sans"/>
              </a:rPr>
              <a:t>Can assure proper support for maintenance and repair, asset sharing between departments made easy.</a:t>
            </a:r>
          </a:p>
        </p:txBody>
      </p:sp>
      <p:pic>
        <p:nvPicPr>
          <p:cNvPr name="Picture 23" id="23"/>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0"/>
          <a:stretch>
            <a:fillRect/>
          </a:stretch>
        </p:blipFill>
        <p:spPr>
          <a:xfrm flipH="false" flipV="false" rot="0">
            <a:off x="14479722" y="-4833750"/>
            <a:ext cx="7616557" cy="7815497"/>
          </a:xfrm>
          <a:prstGeom prst="rect">
            <a:avLst/>
          </a:prstGeom>
        </p:spPr>
      </p:pic>
      <p:pic>
        <p:nvPicPr>
          <p:cNvPr name="Picture 24" id="24"/>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0"/>
          <a:stretch>
            <a:fillRect/>
          </a:stretch>
        </p:blipFill>
        <p:spPr>
          <a:xfrm flipH="false" flipV="false" rot="-4176364">
            <a:off x="-4105129" y="6530238"/>
            <a:ext cx="7616557" cy="7815497"/>
          </a:xfrm>
          <a:prstGeom prst="rect">
            <a:avLst/>
          </a:prstGeom>
        </p:spPr>
      </p:pic>
      <p:sp>
        <p:nvSpPr>
          <p:cNvPr name="TextBox 25" id="25"/>
          <p:cNvSpPr txBox="true"/>
          <p:nvPr/>
        </p:nvSpPr>
        <p:spPr>
          <a:xfrm rot="0">
            <a:off x="17688674" y="9265920"/>
            <a:ext cx="542436" cy="873236"/>
          </a:xfrm>
          <a:prstGeom prst="rect">
            <a:avLst/>
          </a:prstGeom>
        </p:spPr>
        <p:txBody>
          <a:bodyPr anchor="t" rtlCol="false" tIns="0" lIns="0" bIns="0" rIns="0">
            <a:spAutoFit/>
          </a:bodyPr>
          <a:lstStyle/>
          <a:p>
            <a:pPr algn="ctr">
              <a:lnSpc>
                <a:spcPts val="7189"/>
              </a:lnSpc>
              <a:spcBef>
                <a:spcPct val="0"/>
              </a:spcBef>
            </a:pPr>
            <a:r>
              <a:rPr lang="en-US" sz="5135">
                <a:solidFill>
                  <a:srgbClr val="000000"/>
                </a:solidFill>
                <a:latin typeface="Open Sans"/>
              </a:rPr>
              <a:t> 5</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2B2E31"/>
        </a:solidFill>
      </p:bgPr>
    </p:bg>
    <p:spTree>
      <p:nvGrpSpPr>
        <p:cNvPr id="1" name=""/>
        <p:cNvGrpSpPr/>
        <p:nvPr/>
      </p:nvGrpSpPr>
      <p:grpSpPr>
        <a:xfrm>
          <a:off x="0" y="0"/>
          <a:ext cx="0" cy="0"/>
          <a:chOff x="0" y="0"/>
          <a:chExt cx="0" cy="0"/>
        </a:xfrm>
      </p:grpSpPr>
      <p:grpSp>
        <p:nvGrpSpPr>
          <p:cNvPr name="Group 2" id="2"/>
          <p:cNvGrpSpPr/>
          <p:nvPr/>
        </p:nvGrpSpPr>
        <p:grpSpPr>
          <a:xfrm rot="0">
            <a:off x="10251428" y="-190500"/>
            <a:ext cx="8265172" cy="10706100"/>
            <a:chOff x="0" y="0"/>
            <a:chExt cx="11020229" cy="14274800"/>
          </a:xfrm>
        </p:grpSpPr>
        <p:pic>
          <p:nvPicPr>
            <p:cNvPr name="Picture 3" id="3"/>
            <p:cNvPicPr>
              <a:picLocks noChangeAspect="true"/>
            </p:cNvPicPr>
            <p:nvPr/>
          </p:nvPicPr>
          <p:blipFill>
            <a:blip r:embed="rId2"/>
            <a:srcRect l="4350" t="11943" r="0" b="3600"/>
            <a:stretch>
              <a:fillRect/>
            </a:stretch>
          </p:blipFill>
          <p:spPr>
            <a:xfrm flipH="false" flipV="false">
              <a:off x="0" y="0"/>
              <a:ext cx="11020229" cy="14274800"/>
            </a:xfrm>
            <a:prstGeom prst="rect">
              <a:avLst/>
            </a:prstGeom>
          </p:spPr>
        </p:pic>
      </p:grpSp>
      <p:sp>
        <p:nvSpPr>
          <p:cNvPr name="AutoShape 4" id="4"/>
          <p:cNvSpPr/>
          <p:nvPr/>
        </p:nvSpPr>
        <p:spPr>
          <a:xfrm>
            <a:off x="1534796" y="2982890"/>
            <a:ext cx="1173491" cy="0"/>
          </a:xfrm>
          <a:prstGeom prst="line">
            <a:avLst/>
          </a:prstGeom>
          <a:ln cap="flat" w="104775">
            <a:solidFill>
              <a:srgbClr val="F4F4F4"/>
            </a:solidFill>
            <a:prstDash val="solid"/>
            <a:headEnd type="none" len="sm" w="sm"/>
            <a:tailEnd type="none" len="sm" w="sm"/>
          </a:ln>
        </p:spPr>
      </p:sp>
      <p:sp>
        <p:nvSpPr>
          <p:cNvPr name="AutoShape 5" id="5"/>
          <p:cNvSpPr/>
          <p:nvPr/>
        </p:nvSpPr>
        <p:spPr>
          <a:xfrm rot="0">
            <a:off x="16353303" y="9153525"/>
            <a:ext cx="905997" cy="0"/>
          </a:xfrm>
          <a:prstGeom prst="line">
            <a:avLst/>
          </a:prstGeom>
          <a:ln cap="flat" w="76200">
            <a:solidFill>
              <a:srgbClr val="2B2E31"/>
            </a:solidFill>
            <a:prstDash val="solid"/>
            <a:headEnd type="none" len="sm" w="sm"/>
            <a:tailEnd type="none" len="sm" w="sm"/>
          </a:ln>
        </p:spPr>
      </p:sp>
      <p:sp>
        <p:nvSpPr>
          <p:cNvPr name="TextBox 6" id="6"/>
          <p:cNvSpPr txBox="true"/>
          <p:nvPr/>
        </p:nvSpPr>
        <p:spPr>
          <a:xfrm rot="0">
            <a:off x="1520533" y="932259"/>
            <a:ext cx="8529387" cy="1551632"/>
          </a:xfrm>
          <a:prstGeom prst="rect">
            <a:avLst/>
          </a:prstGeom>
        </p:spPr>
        <p:txBody>
          <a:bodyPr anchor="t" rtlCol="false" tIns="0" lIns="0" bIns="0" rIns="0">
            <a:spAutoFit/>
          </a:bodyPr>
          <a:lstStyle/>
          <a:p>
            <a:pPr>
              <a:lnSpc>
                <a:spcPts val="5962"/>
              </a:lnSpc>
            </a:pPr>
            <a:r>
              <a:rPr lang="en-US" sz="5962" spc="59">
                <a:solidFill>
                  <a:srgbClr val="F4F4F4"/>
                </a:solidFill>
                <a:latin typeface="Montserrat Classic Bold"/>
              </a:rPr>
              <a:t>PROBLEM STATEMENTS</a:t>
            </a:r>
          </a:p>
        </p:txBody>
      </p:sp>
      <p:sp>
        <p:nvSpPr>
          <p:cNvPr name="TextBox 7" id="7"/>
          <p:cNvSpPr txBox="true"/>
          <p:nvPr/>
        </p:nvSpPr>
        <p:spPr>
          <a:xfrm rot="0">
            <a:off x="1534796" y="3790497"/>
            <a:ext cx="7259433" cy="4496706"/>
          </a:xfrm>
          <a:prstGeom prst="rect">
            <a:avLst/>
          </a:prstGeom>
        </p:spPr>
        <p:txBody>
          <a:bodyPr anchor="t" rtlCol="false" tIns="0" lIns="0" bIns="0" rIns="0">
            <a:spAutoFit/>
          </a:bodyPr>
          <a:lstStyle/>
          <a:p>
            <a:pPr marL="649093" indent="-324546" lvl="1">
              <a:lnSpc>
                <a:spcPts val="7275"/>
              </a:lnSpc>
              <a:buFont typeface="Arial"/>
              <a:buChar char="•"/>
            </a:pPr>
            <a:r>
              <a:rPr lang="en-US" sz="3006" spc="30">
                <a:solidFill>
                  <a:srgbClr val="F4F4F4"/>
                </a:solidFill>
                <a:latin typeface="Montserrat Semi-Bold"/>
              </a:rPr>
              <a:t>Devices loss</a:t>
            </a:r>
          </a:p>
          <a:p>
            <a:pPr marL="649093" indent="-324546" lvl="1">
              <a:lnSpc>
                <a:spcPts val="7275"/>
              </a:lnSpc>
              <a:buFont typeface="Arial"/>
              <a:buChar char="•"/>
            </a:pPr>
            <a:r>
              <a:rPr lang="en-US" sz="3006" spc="30">
                <a:solidFill>
                  <a:srgbClr val="F4F4F4"/>
                </a:solidFill>
                <a:latin typeface="Montserrat Semi-Bold"/>
              </a:rPr>
              <a:t>Device supervisor</a:t>
            </a:r>
          </a:p>
          <a:p>
            <a:pPr marL="649093" indent="-324546" lvl="1">
              <a:lnSpc>
                <a:spcPts val="7275"/>
              </a:lnSpc>
              <a:buFont typeface="Arial"/>
              <a:buChar char="•"/>
            </a:pPr>
            <a:r>
              <a:rPr lang="en-US" sz="3006" spc="30">
                <a:solidFill>
                  <a:srgbClr val="F4F4F4"/>
                </a:solidFill>
                <a:latin typeface="Montserrat Semi-Bold"/>
              </a:rPr>
              <a:t>Devices location</a:t>
            </a:r>
          </a:p>
          <a:p>
            <a:pPr marL="649093" indent="-324546" lvl="1">
              <a:lnSpc>
                <a:spcPts val="7275"/>
              </a:lnSpc>
              <a:buFont typeface="Arial"/>
              <a:buChar char="•"/>
            </a:pPr>
            <a:r>
              <a:rPr lang="en-US" sz="3006" spc="30">
                <a:solidFill>
                  <a:srgbClr val="F4F4F4"/>
                </a:solidFill>
                <a:latin typeface="Montserrat Semi-Bold"/>
              </a:rPr>
              <a:t>Received date</a:t>
            </a:r>
          </a:p>
          <a:p>
            <a:pPr marL="649093" indent="-324546" lvl="1">
              <a:lnSpc>
                <a:spcPts val="7275"/>
              </a:lnSpc>
              <a:buFont typeface="Arial"/>
              <a:buChar char="•"/>
            </a:pPr>
            <a:r>
              <a:rPr lang="en-US" sz="3006" spc="30">
                <a:solidFill>
                  <a:srgbClr val="F4F4F4"/>
                </a:solidFill>
                <a:latin typeface="Montserrat Semi-Bold"/>
              </a:rPr>
              <a:t>Difficulty accessing information</a:t>
            </a:r>
          </a:p>
        </p:txBody>
      </p:sp>
      <p:grpSp>
        <p:nvGrpSpPr>
          <p:cNvPr name="Group 8" id="8"/>
          <p:cNvGrpSpPr/>
          <p:nvPr/>
        </p:nvGrpSpPr>
        <p:grpSpPr>
          <a:xfrm rot="0">
            <a:off x="16106669" y="8707828"/>
            <a:ext cx="2181331" cy="264009"/>
            <a:chOff x="0" y="0"/>
            <a:chExt cx="2908442" cy="352012"/>
          </a:xfrm>
        </p:grpSpPr>
        <p:sp>
          <p:nvSpPr>
            <p:cNvPr name="TextBox 9" id="9"/>
            <p:cNvSpPr txBox="true"/>
            <p:nvPr/>
          </p:nvSpPr>
          <p:spPr>
            <a:xfrm rot="0">
              <a:off x="424647" y="6038"/>
              <a:ext cx="2483794" cy="311362"/>
            </a:xfrm>
            <a:prstGeom prst="rect">
              <a:avLst/>
            </a:prstGeom>
          </p:spPr>
          <p:txBody>
            <a:bodyPr anchor="t" rtlCol="false" tIns="0" lIns="0" bIns="0" rIns="0">
              <a:spAutoFit/>
            </a:bodyPr>
            <a:lstStyle/>
            <a:p>
              <a:pPr>
                <a:lnSpc>
                  <a:spcPts val="1960"/>
                </a:lnSpc>
                <a:spcBef>
                  <a:spcPct val="0"/>
                </a:spcBef>
              </a:pPr>
              <a:r>
                <a:rPr lang="en-US" sz="1400">
                  <a:solidFill>
                    <a:srgbClr val="171616"/>
                  </a:solidFill>
                  <a:latin typeface="Open Sans Bold"/>
                </a:rPr>
                <a:t>CDMS</a:t>
              </a:r>
            </a:p>
          </p:txBody>
        </p:sp>
        <p:pic>
          <p:nvPicPr>
            <p:cNvPr name="Picture 10" id="10"/>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0" y="0"/>
              <a:ext cx="342469" cy="352012"/>
            </a:xfrm>
            <a:prstGeom prst="rect">
              <a:avLst/>
            </a:prstGeom>
          </p:spPr>
        </p:pic>
      </p:grpSp>
      <p:sp>
        <p:nvSpPr>
          <p:cNvPr name="TextBox 11" id="11"/>
          <p:cNvSpPr txBox="true"/>
          <p:nvPr/>
        </p:nvSpPr>
        <p:spPr>
          <a:xfrm rot="0">
            <a:off x="17688674" y="9265920"/>
            <a:ext cx="542436" cy="873236"/>
          </a:xfrm>
          <a:prstGeom prst="rect">
            <a:avLst/>
          </a:prstGeom>
        </p:spPr>
        <p:txBody>
          <a:bodyPr anchor="t" rtlCol="false" tIns="0" lIns="0" bIns="0" rIns="0">
            <a:spAutoFit/>
          </a:bodyPr>
          <a:lstStyle/>
          <a:p>
            <a:pPr algn="ctr">
              <a:lnSpc>
                <a:spcPts val="7189"/>
              </a:lnSpc>
              <a:spcBef>
                <a:spcPct val="0"/>
              </a:spcBef>
            </a:pPr>
            <a:r>
              <a:rPr lang="en-US" sz="5135">
                <a:solidFill>
                  <a:srgbClr val="000000"/>
                </a:solidFill>
                <a:latin typeface="Open Sans"/>
              </a:rPr>
              <a:t> 6</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flipH="true">
            <a:off x="1028700" y="1793875"/>
            <a:ext cx="16230600" cy="0"/>
          </a:xfrm>
          <a:prstGeom prst="line">
            <a:avLst/>
          </a:prstGeom>
          <a:ln cap="flat" w="19050">
            <a:solidFill>
              <a:srgbClr val="000000"/>
            </a:solidFill>
            <a:prstDash val="solid"/>
            <a:headEnd type="none" len="sm" w="sm"/>
            <a:tailEnd type="none" len="sm" w="sm"/>
          </a:ln>
        </p:spPr>
      </p:sp>
      <p:grpSp>
        <p:nvGrpSpPr>
          <p:cNvPr name="Group 3" id="3"/>
          <p:cNvGrpSpPr/>
          <p:nvPr/>
        </p:nvGrpSpPr>
        <p:grpSpPr>
          <a:xfrm rot="0">
            <a:off x="1236168" y="6845210"/>
            <a:ext cx="7615155" cy="2661787"/>
            <a:chOff x="0" y="0"/>
            <a:chExt cx="2905597" cy="1015617"/>
          </a:xfrm>
        </p:grpSpPr>
        <p:sp>
          <p:nvSpPr>
            <p:cNvPr name="Freeform 4" id="4"/>
            <p:cNvSpPr/>
            <p:nvPr/>
          </p:nvSpPr>
          <p:spPr>
            <a:xfrm flipH="false" flipV="false">
              <a:off x="0" y="0"/>
              <a:ext cx="2905597" cy="1015617"/>
            </a:xfrm>
            <a:custGeom>
              <a:avLst/>
              <a:gdLst/>
              <a:ahLst/>
              <a:cxnLst/>
              <a:rect r="r" b="b" t="t" l="l"/>
              <a:pathLst>
                <a:path h="1015617" w="2905597">
                  <a:moveTo>
                    <a:pt x="0" y="0"/>
                  </a:moveTo>
                  <a:lnTo>
                    <a:pt x="2905597" y="0"/>
                  </a:lnTo>
                  <a:lnTo>
                    <a:pt x="2905597" y="1015617"/>
                  </a:lnTo>
                  <a:lnTo>
                    <a:pt x="0" y="1015617"/>
                  </a:lnTo>
                  <a:close/>
                </a:path>
              </a:pathLst>
            </a:custGeom>
            <a:solidFill>
              <a:srgbClr val="FFFFFF"/>
            </a:solidFill>
            <a:ln w="19050">
              <a:solidFill>
                <a:srgbClr val="CCCCCC"/>
              </a:solidFill>
            </a:ln>
          </p:spPr>
        </p:sp>
      </p:grpSp>
      <p:sp>
        <p:nvSpPr>
          <p:cNvPr name="TextBox 5" id="5"/>
          <p:cNvSpPr txBox="true"/>
          <p:nvPr/>
        </p:nvSpPr>
        <p:spPr>
          <a:xfrm rot="0">
            <a:off x="1427900" y="7060629"/>
            <a:ext cx="7231691" cy="2385254"/>
          </a:xfrm>
          <a:prstGeom prst="rect">
            <a:avLst/>
          </a:prstGeom>
        </p:spPr>
        <p:txBody>
          <a:bodyPr anchor="t" rtlCol="false" tIns="0" lIns="0" bIns="0" rIns="0">
            <a:spAutoFit/>
          </a:bodyPr>
          <a:lstStyle/>
          <a:p>
            <a:pPr algn="ctr">
              <a:lnSpc>
                <a:spcPts val="3217"/>
              </a:lnSpc>
            </a:pPr>
            <a:r>
              <a:rPr lang="en-US" sz="2144" spc="210">
                <a:solidFill>
                  <a:srgbClr val="000000"/>
                </a:solidFill>
                <a:latin typeface="DM Sans"/>
              </a:rPr>
              <a:t>Scan the QR code with your phone or tablet and you'll be able to browse our site on the go.</a:t>
            </a:r>
          </a:p>
          <a:p>
            <a:pPr algn="ctr">
              <a:lnSpc>
                <a:spcPts val="3217"/>
              </a:lnSpc>
            </a:pPr>
            <a:r>
              <a:rPr lang="en-US" sz="2144" spc="210">
                <a:solidFill>
                  <a:srgbClr val="000000"/>
                </a:solidFill>
                <a:latin typeface="DM Sans"/>
              </a:rPr>
              <a:t>or</a:t>
            </a:r>
          </a:p>
          <a:p>
            <a:pPr algn="ctr">
              <a:lnSpc>
                <a:spcPts val="3217"/>
              </a:lnSpc>
            </a:pPr>
            <a:r>
              <a:rPr lang="en-US" sz="2144" spc="210">
                <a:solidFill>
                  <a:srgbClr val="000000"/>
                </a:solidFill>
                <a:latin typeface="DM Sans"/>
              </a:rPr>
              <a:t>Visit Link : </a:t>
            </a:r>
          </a:p>
          <a:p>
            <a:pPr algn="ctr">
              <a:lnSpc>
                <a:spcPts val="3217"/>
              </a:lnSpc>
              <a:spcBef>
                <a:spcPct val="0"/>
              </a:spcBef>
            </a:pPr>
            <a:r>
              <a:rPr lang="en-US" sz="2144" spc="210">
                <a:solidFill>
                  <a:srgbClr val="000000"/>
                </a:solidFill>
                <a:latin typeface="DM Sans"/>
              </a:rPr>
              <a:t>joegithubpro.github.io/CustodyDatabaseMangmentSystem</a:t>
            </a:r>
          </a:p>
        </p:txBody>
      </p:sp>
      <p:sp>
        <p:nvSpPr>
          <p:cNvPr name="AutoShape 6" id="6"/>
          <p:cNvSpPr/>
          <p:nvPr/>
        </p:nvSpPr>
        <p:spPr>
          <a:xfrm>
            <a:off x="9153525" y="2811525"/>
            <a:ext cx="9525" cy="6065144"/>
          </a:xfrm>
          <a:prstGeom prst="line">
            <a:avLst/>
          </a:prstGeom>
          <a:ln cap="flat" w="19050">
            <a:solidFill>
              <a:srgbClr val="545454"/>
            </a:solidFill>
            <a:prstDash val="solid"/>
            <a:headEnd type="none" len="sm" w="sm"/>
            <a:tailEnd type="none" len="sm" w="sm"/>
          </a:ln>
        </p:spPr>
      </p:sp>
      <p:pic>
        <p:nvPicPr>
          <p:cNvPr name="Picture 7" id="7"/>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1044060" y="2811510"/>
            <a:ext cx="6065174" cy="6065174"/>
          </a:xfrm>
          <a:prstGeom prst="rect">
            <a:avLst/>
          </a:prstGeom>
        </p:spPr>
      </p:pic>
      <p:sp>
        <p:nvSpPr>
          <p:cNvPr name="TextBox 8" id="8"/>
          <p:cNvSpPr txBox="true"/>
          <p:nvPr/>
        </p:nvSpPr>
        <p:spPr>
          <a:xfrm rot="0">
            <a:off x="11157931" y="9030070"/>
            <a:ext cx="5837433" cy="313586"/>
          </a:xfrm>
          <a:prstGeom prst="rect">
            <a:avLst/>
          </a:prstGeom>
        </p:spPr>
        <p:txBody>
          <a:bodyPr anchor="t" rtlCol="false" tIns="0" lIns="0" bIns="0" rIns="0">
            <a:spAutoFit/>
          </a:bodyPr>
          <a:lstStyle/>
          <a:p>
            <a:pPr algn="ctr" marL="0" indent="0" lvl="0">
              <a:lnSpc>
                <a:spcPts val="2895"/>
              </a:lnSpc>
              <a:spcBef>
                <a:spcPct val="0"/>
              </a:spcBef>
            </a:pPr>
            <a:r>
              <a:rPr lang="en-US" sz="1158" spc="61">
                <a:solidFill>
                  <a:srgbClr val="000000"/>
                </a:solidFill>
                <a:latin typeface="Montserrat Classic Bold"/>
              </a:rPr>
              <a:t>JOEGITHUBPRO.GITHUB.IO/CUSTODYDATABASEMANGMENTSYSTEM</a:t>
            </a:r>
          </a:p>
        </p:txBody>
      </p:sp>
      <p:sp>
        <p:nvSpPr>
          <p:cNvPr name="TextBox 9" id="9"/>
          <p:cNvSpPr txBox="true"/>
          <p:nvPr/>
        </p:nvSpPr>
        <p:spPr>
          <a:xfrm rot="0">
            <a:off x="1028700" y="736600"/>
            <a:ext cx="9536472" cy="669925"/>
          </a:xfrm>
          <a:prstGeom prst="rect">
            <a:avLst/>
          </a:prstGeom>
        </p:spPr>
        <p:txBody>
          <a:bodyPr anchor="t" rtlCol="false" tIns="0" lIns="0" bIns="0" rIns="0">
            <a:spAutoFit/>
          </a:bodyPr>
          <a:lstStyle/>
          <a:p>
            <a:pPr>
              <a:lnSpc>
                <a:spcPts val="5000"/>
              </a:lnSpc>
            </a:pPr>
            <a:r>
              <a:rPr lang="en-US" sz="5000">
                <a:solidFill>
                  <a:srgbClr val="000000"/>
                </a:solidFill>
                <a:latin typeface="Oswald Bold"/>
              </a:rPr>
              <a:t>FOR VISITING SITE</a:t>
            </a:r>
          </a:p>
        </p:txBody>
      </p:sp>
      <p:sp>
        <p:nvSpPr>
          <p:cNvPr name="TextBox 10" id="10"/>
          <p:cNvSpPr txBox="true"/>
          <p:nvPr/>
        </p:nvSpPr>
        <p:spPr>
          <a:xfrm rot="0">
            <a:off x="2064791" y="4294643"/>
            <a:ext cx="6228955" cy="1621514"/>
          </a:xfrm>
          <a:prstGeom prst="rect">
            <a:avLst/>
          </a:prstGeom>
        </p:spPr>
        <p:txBody>
          <a:bodyPr anchor="t" rtlCol="false" tIns="0" lIns="0" bIns="0" rIns="0">
            <a:spAutoFit/>
          </a:bodyPr>
          <a:lstStyle/>
          <a:p>
            <a:pPr>
              <a:lnSpc>
                <a:spcPts val="4410"/>
              </a:lnSpc>
            </a:pPr>
            <a:r>
              <a:rPr lang="en-US" sz="2940" spc="288">
                <a:solidFill>
                  <a:srgbClr val="000000"/>
                </a:solidFill>
                <a:latin typeface="DM Sans Bold"/>
              </a:rPr>
              <a:t>To Login...</a:t>
            </a:r>
          </a:p>
          <a:p>
            <a:pPr>
              <a:lnSpc>
                <a:spcPts val="4410"/>
              </a:lnSpc>
            </a:pPr>
            <a:r>
              <a:rPr lang="en-US" sz="2940" spc="288">
                <a:solidFill>
                  <a:srgbClr val="000000"/>
                </a:solidFill>
                <a:latin typeface="DM Sans Bold"/>
              </a:rPr>
              <a:t>Username : User</a:t>
            </a:r>
          </a:p>
          <a:p>
            <a:pPr marL="0" indent="0" lvl="0">
              <a:lnSpc>
                <a:spcPts val="4410"/>
              </a:lnSpc>
              <a:spcBef>
                <a:spcPct val="0"/>
              </a:spcBef>
            </a:pPr>
            <a:r>
              <a:rPr lang="en-US" sz="2940" spc="288">
                <a:solidFill>
                  <a:srgbClr val="000000"/>
                </a:solidFill>
                <a:latin typeface="DM Sans Bold"/>
              </a:rPr>
              <a:t>Password : 7nJ4oq7@f*Dg</a:t>
            </a:r>
          </a:p>
        </p:txBody>
      </p:sp>
      <p:sp>
        <p:nvSpPr>
          <p:cNvPr name="TextBox 11" id="11"/>
          <p:cNvSpPr txBox="true"/>
          <p:nvPr/>
        </p:nvSpPr>
        <p:spPr>
          <a:xfrm rot="0">
            <a:off x="2064791" y="2744835"/>
            <a:ext cx="5845302" cy="871229"/>
          </a:xfrm>
          <a:prstGeom prst="rect">
            <a:avLst/>
          </a:prstGeom>
        </p:spPr>
        <p:txBody>
          <a:bodyPr anchor="t" rtlCol="false" tIns="0" lIns="0" bIns="0" rIns="0">
            <a:spAutoFit/>
          </a:bodyPr>
          <a:lstStyle/>
          <a:p>
            <a:pPr algn="ctr" marL="0" indent="0" lvl="0">
              <a:lnSpc>
                <a:spcPts val="3574"/>
              </a:lnSpc>
              <a:spcBef>
                <a:spcPct val="0"/>
              </a:spcBef>
            </a:pPr>
            <a:r>
              <a:rPr lang="en-US" sz="2383" spc="233" u="none">
                <a:solidFill>
                  <a:srgbClr val="000000"/>
                </a:solidFill>
                <a:latin typeface="DM Sans"/>
              </a:rPr>
              <a:t>For more assets and information, scan here:</a:t>
            </a:r>
          </a:p>
        </p:txBody>
      </p:sp>
      <p:sp>
        <p:nvSpPr>
          <p:cNvPr name="TextBox 12" id="12"/>
          <p:cNvSpPr txBox="true"/>
          <p:nvPr/>
        </p:nvSpPr>
        <p:spPr>
          <a:xfrm rot="0">
            <a:off x="11271801" y="1783543"/>
            <a:ext cx="5837433" cy="732692"/>
          </a:xfrm>
          <a:prstGeom prst="rect">
            <a:avLst/>
          </a:prstGeom>
        </p:spPr>
        <p:txBody>
          <a:bodyPr anchor="t" rtlCol="false" tIns="0" lIns="0" bIns="0" rIns="0">
            <a:spAutoFit/>
          </a:bodyPr>
          <a:lstStyle/>
          <a:p>
            <a:pPr algn="ctr" marL="0" indent="0" lvl="0">
              <a:lnSpc>
                <a:spcPts val="6645"/>
              </a:lnSpc>
              <a:spcBef>
                <a:spcPct val="0"/>
              </a:spcBef>
            </a:pPr>
            <a:r>
              <a:rPr lang="en-US" sz="2658" spc="140">
                <a:solidFill>
                  <a:srgbClr val="000000"/>
                </a:solidFill>
                <a:latin typeface="Montserrat Classic Bold"/>
              </a:rPr>
              <a:t>SCAN QR CODE</a:t>
            </a:r>
          </a:p>
        </p:txBody>
      </p:sp>
      <p:pic>
        <p:nvPicPr>
          <p:cNvPr name="Picture 13" id="1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true" flipV="false" rot="-9748735">
            <a:off x="9461094" y="2265322"/>
            <a:ext cx="1776375" cy="501826"/>
          </a:xfrm>
          <a:prstGeom prst="rect">
            <a:avLst/>
          </a:prstGeom>
        </p:spPr>
      </p:pic>
      <p:pic>
        <p:nvPicPr>
          <p:cNvPr name="Picture 14" id="14"/>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5400000">
            <a:off x="-4146428" y="1456269"/>
            <a:ext cx="4115162" cy="6235094"/>
          </a:xfrm>
          <a:prstGeom prst="rect">
            <a:avLst/>
          </a:prstGeom>
        </p:spPr>
      </p:pic>
      <p:sp>
        <p:nvSpPr>
          <p:cNvPr name="TextBox 15" id="15"/>
          <p:cNvSpPr txBox="true"/>
          <p:nvPr/>
        </p:nvSpPr>
        <p:spPr>
          <a:xfrm rot="0">
            <a:off x="17688674" y="9265920"/>
            <a:ext cx="542436" cy="873236"/>
          </a:xfrm>
          <a:prstGeom prst="rect">
            <a:avLst/>
          </a:prstGeom>
        </p:spPr>
        <p:txBody>
          <a:bodyPr anchor="t" rtlCol="false" tIns="0" lIns="0" bIns="0" rIns="0">
            <a:spAutoFit/>
          </a:bodyPr>
          <a:lstStyle/>
          <a:p>
            <a:pPr algn="ctr">
              <a:lnSpc>
                <a:spcPts val="7189"/>
              </a:lnSpc>
              <a:spcBef>
                <a:spcPct val="0"/>
              </a:spcBef>
            </a:pPr>
            <a:r>
              <a:rPr lang="en-US" sz="5135">
                <a:solidFill>
                  <a:srgbClr val="000000"/>
                </a:solidFill>
                <a:latin typeface="Open Sans"/>
              </a:rPr>
              <a:t> 7</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573" t="0" r="1573" b="0"/>
          <a:stretch>
            <a:fillRect/>
          </a:stretch>
        </p:blipFill>
        <p:spPr>
          <a:xfrm flipH="false" flipV="false">
            <a:off x="0" y="0"/>
            <a:ext cx="18288000" cy="10287000"/>
          </a:xfrm>
          <a:prstGeom prst="rect">
            <a:avLst/>
          </a:prstGeom>
        </p:spPr>
      </p:pic>
      <p:sp>
        <p:nvSpPr>
          <p:cNvPr name="TextBox 3" id="3"/>
          <p:cNvSpPr txBox="true"/>
          <p:nvPr/>
        </p:nvSpPr>
        <p:spPr>
          <a:xfrm rot="0">
            <a:off x="17773738" y="9417316"/>
            <a:ext cx="514262" cy="869684"/>
          </a:xfrm>
          <a:prstGeom prst="rect">
            <a:avLst/>
          </a:prstGeom>
        </p:spPr>
        <p:txBody>
          <a:bodyPr anchor="t" rtlCol="false" tIns="0" lIns="0" bIns="0" rIns="0">
            <a:spAutoFit/>
          </a:bodyPr>
          <a:lstStyle/>
          <a:p>
            <a:pPr algn="ctr">
              <a:lnSpc>
                <a:spcPts val="7189"/>
              </a:lnSpc>
              <a:spcBef>
                <a:spcPct val="0"/>
              </a:spcBef>
            </a:pPr>
            <a:r>
              <a:rPr lang="en-US" sz="5135">
                <a:solidFill>
                  <a:srgbClr val="000000"/>
                </a:solidFill>
                <a:latin typeface="Open Sans"/>
              </a:rPr>
              <a:t>8</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3000"/>
          </a:blip>
          <a:srcRect l="0" t="7812" r="0" b="7812"/>
          <a:stretch>
            <a:fillRect/>
          </a:stretch>
        </p:blipFill>
        <p:spPr>
          <a:xfrm flipH="false" flipV="false">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7031198" y="764931"/>
            <a:ext cx="456205" cy="263769"/>
          </a:xfrm>
          <a:prstGeom prst="rect">
            <a:avLst/>
          </a:prstGeom>
        </p:spPr>
      </p:pic>
      <p:grpSp>
        <p:nvGrpSpPr>
          <p:cNvPr name="Group 4" id="4"/>
          <p:cNvGrpSpPr/>
          <p:nvPr/>
        </p:nvGrpSpPr>
        <p:grpSpPr>
          <a:xfrm rot="0">
            <a:off x="17898006" y="8232317"/>
            <a:ext cx="399519" cy="1025983"/>
            <a:chOff x="0" y="0"/>
            <a:chExt cx="1280047" cy="3287216"/>
          </a:xfrm>
        </p:grpSpPr>
        <p:sp>
          <p:nvSpPr>
            <p:cNvPr name="Freeform 5" id="5"/>
            <p:cNvSpPr/>
            <p:nvPr/>
          </p:nvSpPr>
          <p:spPr>
            <a:xfrm flipH="false" flipV="false">
              <a:off x="0" y="0"/>
              <a:ext cx="1280047" cy="3287216"/>
            </a:xfrm>
            <a:custGeom>
              <a:avLst/>
              <a:gdLst/>
              <a:ahLst/>
              <a:cxnLst/>
              <a:rect r="r" b="b" t="t" l="l"/>
              <a:pathLst>
                <a:path h="3287216" w="1280047">
                  <a:moveTo>
                    <a:pt x="0" y="0"/>
                  </a:moveTo>
                  <a:lnTo>
                    <a:pt x="1280047" y="0"/>
                  </a:lnTo>
                  <a:lnTo>
                    <a:pt x="1280047" y="3287216"/>
                  </a:lnTo>
                  <a:lnTo>
                    <a:pt x="0" y="3287216"/>
                  </a:lnTo>
                  <a:close/>
                </a:path>
              </a:pathLst>
            </a:custGeom>
            <a:solidFill>
              <a:srgbClr val="171616"/>
            </a:solidFill>
          </p:spPr>
        </p:sp>
      </p:grpSp>
      <p:pic>
        <p:nvPicPr>
          <p:cNvPr name="Picture 6" id="6"/>
          <p:cNvPicPr>
            <a:picLocks noChangeAspect="true"/>
          </p:cNvPicPr>
          <p:nvPr/>
        </p:nvPicPr>
        <p:blipFill>
          <a:blip r:embed="rId5"/>
          <a:srcRect l="0" t="0" r="0" b="0"/>
          <a:stretch>
            <a:fillRect/>
          </a:stretch>
        </p:blipFill>
        <p:spPr>
          <a:xfrm flipH="false" flipV="false" rot="0">
            <a:off x="0" y="0"/>
            <a:ext cx="7484944" cy="10287000"/>
          </a:xfrm>
          <a:prstGeom prst="rect">
            <a:avLst/>
          </a:prstGeom>
        </p:spPr>
      </p:pic>
      <p:sp>
        <p:nvSpPr>
          <p:cNvPr name="TextBox 7" id="7"/>
          <p:cNvSpPr txBox="true"/>
          <p:nvPr/>
        </p:nvSpPr>
        <p:spPr>
          <a:xfrm rot="0">
            <a:off x="787867" y="736356"/>
            <a:ext cx="1862846" cy="240665"/>
          </a:xfrm>
          <a:prstGeom prst="rect">
            <a:avLst/>
          </a:prstGeom>
        </p:spPr>
        <p:txBody>
          <a:bodyPr anchor="t" rtlCol="false" tIns="0" lIns="0" bIns="0" rIns="0">
            <a:spAutoFit/>
          </a:bodyPr>
          <a:lstStyle/>
          <a:p>
            <a:pPr>
              <a:lnSpc>
                <a:spcPts val="1960"/>
              </a:lnSpc>
              <a:spcBef>
                <a:spcPct val="0"/>
              </a:spcBef>
            </a:pPr>
            <a:r>
              <a:rPr lang="en-US" sz="1400">
                <a:solidFill>
                  <a:srgbClr val="FFFFFF"/>
                </a:solidFill>
                <a:latin typeface="Open Sans Bold"/>
              </a:rPr>
              <a:t>WARDIERE INC.</a:t>
            </a:r>
          </a:p>
        </p:txBody>
      </p:sp>
      <p:sp>
        <p:nvSpPr>
          <p:cNvPr name="TextBox 8" id="8"/>
          <p:cNvSpPr txBox="true"/>
          <p:nvPr/>
        </p:nvSpPr>
        <p:spPr>
          <a:xfrm rot="0">
            <a:off x="787867" y="8999855"/>
            <a:ext cx="1349143" cy="488315"/>
          </a:xfrm>
          <a:prstGeom prst="rect">
            <a:avLst/>
          </a:prstGeom>
        </p:spPr>
        <p:txBody>
          <a:bodyPr anchor="t" rtlCol="false" tIns="0" lIns="0" bIns="0" rIns="0">
            <a:spAutoFit/>
          </a:bodyPr>
          <a:lstStyle/>
          <a:p>
            <a:pPr>
              <a:lnSpc>
                <a:spcPts val="1960"/>
              </a:lnSpc>
            </a:pPr>
            <a:r>
              <a:rPr lang="en-US" sz="1400">
                <a:solidFill>
                  <a:srgbClr val="FFFFFF"/>
                </a:solidFill>
                <a:latin typeface="Open Sans"/>
              </a:rPr>
              <a:t>2022</a:t>
            </a:r>
          </a:p>
          <a:p>
            <a:pPr>
              <a:lnSpc>
                <a:spcPts val="1960"/>
              </a:lnSpc>
              <a:spcBef>
                <a:spcPct val="0"/>
              </a:spcBef>
            </a:pPr>
            <a:r>
              <a:rPr lang="en-US" sz="1400">
                <a:solidFill>
                  <a:srgbClr val="FFFFFF"/>
                </a:solidFill>
                <a:latin typeface="Open Sans"/>
              </a:rPr>
              <a:t>Company</a:t>
            </a:r>
          </a:p>
        </p:txBody>
      </p:sp>
      <p:sp>
        <p:nvSpPr>
          <p:cNvPr name="TextBox 9" id="9"/>
          <p:cNvSpPr txBox="true"/>
          <p:nvPr/>
        </p:nvSpPr>
        <p:spPr>
          <a:xfrm rot="0">
            <a:off x="9467850" y="2252870"/>
            <a:ext cx="8430156" cy="1581149"/>
          </a:xfrm>
          <a:prstGeom prst="rect">
            <a:avLst/>
          </a:prstGeom>
        </p:spPr>
        <p:txBody>
          <a:bodyPr anchor="t" rtlCol="false" tIns="0" lIns="0" bIns="0" rIns="0">
            <a:spAutoFit/>
          </a:bodyPr>
          <a:lstStyle/>
          <a:p>
            <a:pPr>
              <a:lnSpc>
                <a:spcPts val="6300"/>
              </a:lnSpc>
            </a:pPr>
            <a:r>
              <a:rPr lang="en-US" sz="4500">
                <a:solidFill>
                  <a:srgbClr val="000000"/>
                </a:solidFill>
                <a:latin typeface="Inter Bold"/>
              </a:rPr>
              <a:t>AUTHENTICATION </a:t>
            </a:r>
          </a:p>
          <a:p>
            <a:pPr>
              <a:lnSpc>
                <a:spcPts val="6300"/>
              </a:lnSpc>
              <a:spcBef>
                <a:spcPct val="0"/>
              </a:spcBef>
            </a:pPr>
            <a:r>
              <a:rPr lang="en-US" sz="4500">
                <a:solidFill>
                  <a:srgbClr val="000000"/>
                </a:solidFill>
                <a:latin typeface="Inter Bold"/>
              </a:rPr>
              <a:t>AND REGISTRATION SYSTEM</a:t>
            </a:r>
          </a:p>
        </p:txBody>
      </p:sp>
      <p:sp>
        <p:nvSpPr>
          <p:cNvPr name="TextBox 10" id="10"/>
          <p:cNvSpPr txBox="true"/>
          <p:nvPr/>
        </p:nvSpPr>
        <p:spPr>
          <a:xfrm rot="0">
            <a:off x="9467850" y="4648376"/>
            <a:ext cx="6802762" cy="3583941"/>
          </a:xfrm>
          <a:prstGeom prst="rect">
            <a:avLst/>
          </a:prstGeom>
        </p:spPr>
        <p:txBody>
          <a:bodyPr anchor="t" rtlCol="false" tIns="0" lIns="0" bIns="0" rIns="0">
            <a:spAutoFit/>
          </a:bodyPr>
          <a:lstStyle/>
          <a:p>
            <a:pPr>
              <a:lnSpc>
                <a:spcPts val="4059"/>
              </a:lnSpc>
              <a:spcBef>
                <a:spcPct val="0"/>
              </a:spcBef>
            </a:pPr>
            <a:r>
              <a:rPr lang="en-US" sz="2899">
                <a:solidFill>
                  <a:srgbClr val="171616"/>
                </a:solidFill>
                <a:latin typeface="Open Sans"/>
              </a:rPr>
              <a:t>After opening the program's application interface, you will see a login page if you already have an account. If you do not have a previous account, you can proceed to new registration by browsing the following pages</a:t>
            </a:r>
          </a:p>
        </p:txBody>
      </p:sp>
      <p:sp>
        <p:nvSpPr>
          <p:cNvPr name="TextBox 11" id="11"/>
          <p:cNvSpPr txBox="true"/>
          <p:nvPr/>
        </p:nvSpPr>
        <p:spPr>
          <a:xfrm rot="0">
            <a:off x="17688674" y="9265920"/>
            <a:ext cx="542436" cy="873236"/>
          </a:xfrm>
          <a:prstGeom prst="rect">
            <a:avLst/>
          </a:prstGeom>
        </p:spPr>
        <p:txBody>
          <a:bodyPr anchor="t" rtlCol="false" tIns="0" lIns="0" bIns="0" rIns="0">
            <a:spAutoFit/>
          </a:bodyPr>
          <a:lstStyle/>
          <a:p>
            <a:pPr algn="ctr">
              <a:lnSpc>
                <a:spcPts val="7189"/>
              </a:lnSpc>
              <a:spcBef>
                <a:spcPct val="0"/>
              </a:spcBef>
            </a:pPr>
            <a:r>
              <a:rPr lang="en-US" sz="5135">
                <a:solidFill>
                  <a:srgbClr val="000000"/>
                </a:solidFill>
                <a:latin typeface="Open Sans"/>
              </a:rPr>
              <a:t> 9</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DAFf7YxdU4M</dc:identifier>
  <dcterms:modified xsi:type="dcterms:W3CDTF">2011-08-01T06:04:30Z</dcterms:modified>
  <cp:revision>1</cp:revision>
  <dc:title>Introduction</dc:title>
</cp:coreProperties>
</file>